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4" r:id="rId2"/>
    <p:sldId id="283" r:id="rId3"/>
    <p:sldId id="290" r:id="rId4"/>
    <p:sldId id="287" r:id="rId5"/>
    <p:sldId id="296" r:id="rId6"/>
    <p:sldId id="295" r:id="rId7"/>
  </p:sldIdLst>
  <p:sldSz cx="12192000" cy="6858000"/>
  <p:notesSz cx="6858000" cy="9144000"/>
  <p:embeddedFontLst>
    <p:embeddedFont>
      <p:font typeface="Calibri" panose="020F0502020204030204" pitchFamily="34" charset="0"/>
      <p:regular r:id="rId8"/>
      <p:bold r:id="rId9"/>
      <p:italic r:id="rId10"/>
      <p:boldItalic r:id="rId11"/>
    </p:embeddedFont>
    <p:embeddedFont>
      <p:font typeface="Calibri Light" panose="020F0302020204030204" pitchFamily="34" charset="0"/>
      <p:regular r:id="rId12"/>
      <p:italic r:id="rId13"/>
    </p:embeddedFont>
    <p:embeddedFont>
      <p:font typeface="Work Sans" pitchFamily="2" charset="0"/>
      <p:regular r:id="rId14"/>
      <p:bold r:id="rId15"/>
      <p:italic r:id="rId16"/>
      <p:boldItalic r:id="rId17"/>
    </p:embeddedFont>
    <p:embeddedFont>
      <p:font typeface="Work Sans Medium" pitchFamily="2" charset="0"/>
      <p:regular r:id="rId18"/>
      <p:italic r:id="rId19"/>
    </p:embeddedFont>
    <p:embeddedFont>
      <p:font typeface="Work Sans SemiBold" pitchFamily="2" charset="0"/>
      <p:bold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32" userDrawn="1">
          <p15:clr>
            <a:srgbClr val="A4A3A4"/>
          </p15:clr>
        </p15:guide>
        <p15:guide id="4" pos="7248" userDrawn="1">
          <p15:clr>
            <a:srgbClr val="A4A3A4"/>
          </p15:clr>
        </p15:guide>
        <p15:guide id="5" orient="horz" pos="336" userDrawn="1">
          <p15:clr>
            <a:srgbClr val="A4A3A4"/>
          </p15:clr>
        </p15:guide>
        <p15:guide id="6" orient="horz" pos="3984" userDrawn="1">
          <p15:clr>
            <a:srgbClr val="A4A3A4"/>
          </p15:clr>
        </p15:guide>
        <p15:guide id="9" orient="horz" pos="744" userDrawn="1">
          <p15:clr>
            <a:srgbClr val="A4A3A4"/>
          </p15:clr>
        </p15:guide>
        <p15:guide id="10" pos="2616" userDrawn="1">
          <p15:clr>
            <a:srgbClr val="A4A3A4"/>
          </p15:clr>
        </p15:guide>
        <p15:guide id="11" orient="horz" pos="3192" userDrawn="1">
          <p15:clr>
            <a:srgbClr val="A4A3A4"/>
          </p15:clr>
        </p15:guide>
        <p15:guide id="12" orient="horz" pos="18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86FF"/>
    <a:srgbClr val="5D9FFF"/>
    <a:srgbClr val="ABCDFF"/>
    <a:srgbClr val="75ADFF"/>
    <a:srgbClr val="3366FE"/>
    <a:srgbClr val="3ED1F4"/>
    <a:srgbClr val="5AE1F6"/>
    <a:srgbClr val="E97AB2"/>
    <a:srgbClr val="2F5597"/>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88" autoAdjust="0"/>
    <p:restoredTop sz="96357" autoAdjust="0"/>
  </p:normalViewPr>
  <p:slideViewPr>
    <p:cSldViewPr snapToGrid="0" showGuides="1">
      <p:cViewPr varScale="1">
        <p:scale>
          <a:sx n="115" d="100"/>
          <a:sy n="115" d="100"/>
        </p:scale>
        <p:origin x="660" y="132"/>
      </p:cViewPr>
      <p:guideLst>
        <p:guide orient="horz" pos="2160"/>
        <p:guide pos="3840"/>
        <p:guide pos="432"/>
        <p:guide pos="7248"/>
        <p:guide orient="horz" pos="336"/>
        <p:guide orient="horz" pos="3984"/>
        <p:guide orient="horz" pos="744"/>
        <p:guide pos="2616"/>
        <p:guide orient="horz" pos="3192"/>
        <p:guide orient="horz" pos="184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font" Target="fonts/font10.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9.fntdata"/><Relationship Id="rId2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8.fntdata"/><Relationship Id="rId23" Type="http://schemas.openxmlformats.org/officeDocument/2006/relationships/viewProps" Target="viewProps.xml"/><Relationship Id="rId10" Type="http://schemas.openxmlformats.org/officeDocument/2006/relationships/font" Target="fonts/font3.fntdata"/><Relationship Id="rId19"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893E77-B945-D06F-30BC-384A53A9D062}"/>
              </a:ext>
            </a:extLst>
          </p:cNvPr>
          <p:cNvSpPr>
            <a:spLocks noGrp="1"/>
          </p:cNvSpPr>
          <p:nvPr>
            <p:ph type="pic" sz="quarter" idx="10"/>
          </p:nvPr>
        </p:nvSpPr>
        <p:spPr>
          <a:xfrm>
            <a:off x="-390524" y="-728284"/>
            <a:ext cx="7361066" cy="7586284"/>
          </a:xfrm>
          <a:custGeom>
            <a:avLst/>
            <a:gdLst>
              <a:gd name="connsiteX0" fmla="*/ 0 w 7361066"/>
              <a:gd name="connsiteY0" fmla="*/ 0 h 7586284"/>
              <a:gd name="connsiteX1" fmla="*/ 7361066 w 7361066"/>
              <a:gd name="connsiteY1" fmla="*/ 0 h 7586284"/>
              <a:gd name="connsiteX2" fmla="*/ 7361066 w 7361066"/>
              <a:gd name="connsiteY2" fmla="*/ 7586284 h 7586284"/>
              <a:gd name="connsiteX3" fmla="*/ 0 w 7361066"/>
              <a:gd name="connsiteY3" fmla="*/ 7586284 h 7586284"/>
            </a:gdLst>
            <a:ahLst/>
            <a:cxnLst>
              <a:cxn ang="0">
                <a:pos x="connsiteX0" y="connsiteY0"/>
              </a:cxn>
              <a:cxn ang="0">
                <a:pos x="connsiteX1" y="connsiteY1"/>
              </a:cxn>
              <a:cxn ang="0">
                <a:pos x="connsiteX2" y="connsiteY2"/>
              </a:cxn>
              <a:cxn ang="0">
                <a:pos x="connsiteX3" y="connsiteY3"/>
              </a:cxn>
            </a:cxnLst>
            <a:rect l="l" t="t" r="r" b="b"/>
            <a:pathLst>
              <a:path w="7361066" h="7586284">
                <a:moveTo>
                  <a:pt x="0" y="0"/>
                </a:moveTo>
                <a:lnTo>
                  <a:pt x="7361066" y="0"/>
                </a:lnTo>
                <a:lnTo>
                  <a:pt x="7361066" y="7586284"/>
                </a:lnTo>
                <a:lnTo>
                  <a:pt x="0" y="7586284"/>
                </a:lnTo>
                <a:close/>
              </a:path>
            </a:pathLst>
          </a:custGeom>
        </p:spPr>
        <p:txBody>
          <a:bodyPr wrap="square">
            <a:noAutofit/>
          </a:bodyPr>
          <a:lstStyle/>
          <a:p>
            <a:endParaRPr lang="en-IN" dirty="0"/>
          </a:p>
        </p:txBody>
      </p:sp>
    </p:spTree>
    <p:extLst>
      <p:ext uri="{BB962C8B-B14F-4D97-AF65-F5344CB8AC3E}">
        <p14:creationId xmlns:p14="http://schemas.microsoft.com/office/powerpoint/2010/main" val="3531510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10-09-2023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10-09-2023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10/09/2023</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32657717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54866E3-DB18-4D18-9642-24268C130E33}"/>
              </a:ext>
            </a:extLst>
          </p:cNvPr>
          <p:cNvSpPr>
            <a:spLocks noGrp="1"/>
          </p:cNvSpPr>
          <p:nvPr>
            <p:ph type="pic" sz="quarter" idx="10"/>
          </p:nvPr>
        </p:nvSpPr>
        <p:spPr>
          <a:xfrm>
            <a:off x="4457700" y="1946657"/>
            <a:ext cx="5762625" cy="3625468"/>
          </a:xfrm>
          <a:custGeom>
            <a:avLst/>
            <a:gdLst>
              <a:gd name="connsiteX0" fmla="*/ 0 w 4655128"/>
              <a:gd name="connsiteY0" fmla="*/ 0 h 2983345"/>
              <a:gd name="connsiteX1" fmla="*/ 4655128 w 4655128"/>
              <a:gd name="connsiteY1" fmla="*/ 0 h 2983345"/>
              <a:gd name="connsiteX2" fmla="*/ 4655128 w 4655128"/>
              <a:gd name="connsiteY2" fmla="*/ 2983345 h 2983345"/>
              <a:gd name="connsiteX3" fmla="*/ 0 w 4655128"/>
              <a:gd name="connsiteY3" fmla="*/ 2983345 h 2983345"/>
            </a:gdLst>
            <a:ahLst/>
            <a:cxnLst>
              <a:cxn ang="0">
                <a:pos x="connsiteX0" y="connsiteY0"/>
              </a:cxn>
              <a:cxn ang="0">
                <a:pos x="connsiteX1" y="connsiteY1"/>
              </a:cxn>
              <a:cxn ang="0">
                <a:pos x="connsiteX2" y="connsiteY2"/>
              </a:cxn>
              <a:cxn ang="0">
                <a:pos x="connsiteX3" y="connsiteY3"/>
              </a:cxn>
            </a:cxnLst>
            <a:rect l="l" t="t" r="r" b="b"/>
            <a:pathLst>
              <a:path w="4655128" h="2983345">
                <a:moveTo>
                  <a:pt x="0" y="0"/>
                </a:moveTo>
                <a:lnTo>
                  <a:pt x="4655128" y="0"/>
                </a:lnTo>
                <a:lnTo>
                  <a:pt x="4655128" y="2983345"/>
                </a:lnTo>
                <a:lnTo>
                  <a:pt x="0" y="2983345"/>
                </a:lnTo>
                <a:close/>
              </a:path>
            </a:pathLst>
          </a:custGeom>
        </p:spPr>
        <p:txBody>
          <a:bodyPr wrap="square">
            <a:noAutofit/>
          </a:bodyPr>
          <a:lstStyle/>
          <a:p>
            <a:endParaRPr lang="en-IN"/>
          </a:p>
        </p:txBody>
      </p:sp>
    </p:spTree>
    <p:extLst>
      <p:ext uri="{BB962C8B-B14F-4D97-AF65-F5344CB8AC3E}">
        <p14:creationId xmlns:p14="http://schemas.microsoft.com/office/powerpoint/2010/main" val="2516196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9CC03B-A48D-0809-7D35-88CB9D5E0686}"/>
              </a:ext>
            </a:extLst>
          </p:cNvPr>
          <p:cNvSpPr>
            <a:spLocks noGrp="1"/>
          </p:cNvSpPr>
          <p:nvPr>
            <p:ph type="pic" sz="quarter" idx="10"/>
          </p:nvPr>
        </p:nvSpPr>
        <p:spPr>
          <a:xfrm>
            <a:off x="6629400" y="1387822"/>
            <a:ext cx="4133850" cy="4133850"/>
          </a:xfrm>
          <a:custGeom>
            <a:avLst/>
            <a:gdLst>
              <a:gd name="connsiteX0" fmla="*/ 431822 w 4133850"/>
              <a:gd name="connsiteY0" fmla="*/ 0 h 4133850"/>
              <a:gd name="connsiteX1" fmla="*/ 3702028 w 4133850"/>
              <a:gd name="connsiteY1" fmla="*/ 0 h 4133850"/>
              <a:gd name="connsiteX2" fmla="*/ 4133850 w 4133850"/>
              <a:gd name="connsiteY2" fmla="*/ 431822 h 4133850"/>
              <a:gd name="connsiteX3" fmla="*/ 4133850 w 4133850"/>
              <a:gd name="connsiteY3" fmla="*/ 3702028 h 4133850"/>
              <a:gd name="connsiteX4" fmla="*/ 3702028 w 4133850"/>
              <a:gd name="connsiteY4" fmla="*/ 4133850 h 4133850"/>
              <a:gd name="connsiteX5" fmla="*/ 431822 w 4133850"/>
              <a:gd name="connsiteY5" fmla="*/ 4133850 h 4133850"/>
              <a:gd name="connsiteX6" fmla="*/ 0 w 4133850"/>
              <a:gd name="connsiteY6" fmla="*/ 3702028 h 4133850"/>
              <a:gd name="connsiteX7" fmla="*/ 0 w 4133850"/>
              <a:gd name="connsiteY7" fmla="*/ 431822 h 4133850"/>
              <a:gd name="connsiteX8" fmla="*/ 431822 w 4133850"/>
              <a:gd name="connsiteY8" fmla="*/ 0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3850" h="4133850">
                <a:moveTo>
                  <a:pt x="431822" y="0"/>
                </a:moveTo>
                <a:lnTo>
                  <a:pt x="3702028" y="0"/>
                </a:lnTo>
                <a:cubicBezTo>
                  <a:pt x="3940517" y="0"/>
                  <a:pt x="4133850" y="193333"/>
                  <a:pt x="4133850" y="431822"/>
                </a:cubicBezTo>
                <a:lnTo>
                  <a:pt x="4133850" y="3702028"/>
                </a:lnTo>
                <a:cubicBezTo>
                  <a:pt x="4133850" y="3940517"/>
                  <a:pt x="3940517" y="4133850"/>
                  <a:pt x="3702028" y="4133850"/>
                </a:cubicBezTo>
                <a:lnTo>
                  <a:pt x="431822" y="4133850"/>
                </a:lnTo>
                <a:cubicBezTo>
                  <a:pt x="193333" y="4133850"/>
                  <a:pt x="0" y="3940517"/>
                  <a:pt x="0" y="3702028"/>
                </a:cubicBezTo>
                <a:lnTo>
                  <a:pt x="0" y="431822"/>
                </a:lnTo>
                <a:cubicBezTo>
                  <a:pt x="0" y="193333"/>
                  <a:pt x="193333" y="0"/>
                  <a:pt x="43182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2712756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22C4DCC-695D-D863-48BC-E21C162B1077}"/>
              </a:ext>
            </a:extLst>
          </p:cNvPr>
          <p:cNvSpPr>
            <a:spLocks noGrp="1"/>
          </p:cNvSpPr>
          <p:nvPr>
            <p:ph type="pic" sz="quarter" idx="10"/>
          </p:nvPr>
        </p:nvSpPr>
        <p:spPr>
          <a:xfrm>
            <a:off x="1007428" y="1181100"/>
            <a:ext cx="4297996" cy="2014532"/>
          </a:xfrm>
          <a:custGeom>
            <a:avLst/>
            <a:gdLst>
              <a:gd name="connsiteX0" fmla="*/ 259552 w 4297996"/>
              <a:gd name="connsiteY0" fmla="*/ 0 h 2014532"/>
              <a:gd name="connsiteX1" fmla="*/ 4038444 w 4297996"/>
              <a:gd name="connsiteY1" fmla="*/ 0 h 2014532"/>
              <a:gd name="connsiteX2" fmla="*/ 4297996 w 4297996"/>
              <a:gd name="connsiteY2" fmla="*/ 259552 h 2014532"/>
              <a:gd name="connsiteX3" fmla="*/ 4297996 w 4297996"/>
              <a:gd name="connsiteY3" fmla="*/ 1754980 h 2014532"/>
              <a:gd name="connsiteX4" fmla="*/ 4038444 w 4297996"/>
              <a:gd name="connsiteY4" fmla="*/ 2014532 h 2014532"/>
              <a:gd name="connsiteX5" fmla="*/ 259552 w 4297996"/>
              <a:gd name="connsiteY5" fmla="*/ 2014532 h 2014532"/>
              <a:gd name="connsiteX6" fmla="*/ 0 w 4297996"/>
              <a:gd name="connsiteY6" fmla="*/ 1754980 h 2014532"/>
              <a:gd name="connsiteX7" fmla="*/ 0 w 4297996"/>
              <a:gd name="connsiteY7" fmla="*/ 259552 h 2014532"/>
              <a:gd name="connsiteX8" fmla="*/ 259552 w 4297996"/>
              <a:gd name="connsiteY8" fmla="*/ 0 h 201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7996" h="2014532">
                <a:moveTo>
                  <a:pt x="259552" y="0"/>
                </a:moveTo>
                <a:lnTo>
                  <a:pt x="4038444" y="0"/>
                </a:lnTo>
                <a:cubicBezTo>
                  <a:pt x="4181791" y="0"/>
                  <a:pt x="4297996" y="116205"/>
                  <a:pt x="4297996" y="259552"/>
                </a:cubicBezTo>
                <a:lnTo>
                  <a:pt x="4297996" y="1754980"/>
                </a:lnTo>
                <a:cubicBezTo>
                  <a:pt x="4297996" y="1898327"/>
                  <a:pt x="4181791" y="2014532"/>
                  <a:pt x="4038444" y="2014532"/>
                </a:cubicBezTo>
                <a:lnTo>
                  <a:pt x="259552" y="2014532"/>
                </a:lnTo>
                <a:cubicBezTo>
                  <a:pt x="116205" y="2014532"/>
                  <a:pt x="0" y="1898327"/>
                  <a:pt x="0" y="1754980"/>
                </a:cubicBezTo>
                <a:lnTo>
                  <a:pt x="0" y="259552"/>
                </a:lnTo>
                <a:cubicBezTo>
                  <a:pt x="0" y="116205"/>
                  <a:pt x="116205" y="0"/>
                  <a:pt x="259552" y="0"/>
                </a:cubicBezTo>
                <a:close/>
              </a:path>
            </a:pathLst>
          </a:custGeom>
        </p:spPr>
        <p:txBody>
          <a:bodyPr wrap="square">
            <a:noAutofit/>
          </a:bodyPr>
          <a:lstStyle/>
          <a:p>
            <a:endParaRPr lang="en-IN"/>
          </a:p>
        </p:txBody>
      </p:sp>
    </p:spTree>
    <p:extLst>
      <p:ext uri="{BB962C8B-B14F-4D97-AF65-F5344CB8AC3E}">
        <p14:creationId xmlns:p14="http://schemas.microsoft.com/office/powerpoint/2010/main" val="3173447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33B2D69-0B1C-888D-2EFA-3210FE8C1E4C}"/>
              </a:ext>
            </a:extLst>
          </p:cNvPr>
          <p:cNvSpPr>
            <a:spLocks noGrp="1"/>
          </p:cNvSpPr>
          <p:nvPr>
            <p:ph type="pic" sz="quarter" idx="10"/>
          </p:nvPr>
        </p:nvSpPr>
        <p:spPr>
          <a:xfrm>
            <a:off x="1428750" y="1387822"/>
            <a:ext cx="4133850" cy="4133850"/>
          </a:xfrm>
          <a:custGeom>
            <a:avLst/>
            <a:gdLst>
              <a:gd name="connsiteX0" fmla="*/ 431822 w 4133850"/>
              <a:gd name="connsiteY0" fmla="*/ 0 h 4133850"/>
              <a:gd name="connsiteX1" fmla="*/ 3702028 w 4133850"/>
              <a:gd name="connsiteY1" fmla="*/ 0 h 4133850"/>
              <a:gd name="connsiteX2" fmla="*/ 4133850 w 4133850"/>
              <a:gd name="connsiteY2" fmla="*/ 431822 h 4133850"/>
              <a:gd name="connsiteX3" fmla="*/ 4133850 w 4133850"/>
              <a:gd name="connsiteY3" fmla="*/ 3702028 h 4133850"/>
              <a:gd name="connsiteX4" fmla="*/ 3702028 w 4133850"/>
              <a:gd name="connsiteY4" fmla="*/ 4133850 h 4133850"/>
              <a:gd name="connsiteX5" fmla="*/ 431822 w 4133850"/>
              <a:gd name="connsiteY5" fmla="*/ 4133850 h 4133850"/>
              <a:gd name="connsiteX6" fmla="*/ 0 w 4133850"/>
              <a:gd name="connsiteY6" fmla="*/ 3702028 h 4133850"/>
              <a:gd name="connsiteX7" fmla="*/ 0 w 4133850"/>
              <a:gd name="connsiteY7" fmla="*/ 431822 h 4133850"/>
              <a:gd name="connsiteX8" fmla="*/ 431822 w 4133850"/>
              <a:gd name="connsiteY8" fmla="*/ 0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3850" h="4133850">
                <a:moveTo>
                  <a:pt x="431822" y="0"/>
                </a:moveTo>
                <a:lnTo>
                  <a:pt x="3702028" y="0"/>
                </a:lnTo>
                <a:cubicBezTo>
                  <a:pt x="3940517" y="0"/>
                  <a:pt x="4133850" y="193333"/>
                  <a:pt x="4133850" y="431822"/>
                </a:cubicBezTo>
                <a:lnTo>
                  <a:pt x="4133850" y="3702028"/>
                </a:lnTo>
                <a:cubicBezTo>
                  <a:pt x="4133850" y="3940517"/>
                  <a:pt x="3940517" y="4133850"/>
                  <a:pt x="3702028" y="4133850"/>
                </a:cubicBezTo>
                <a:lnTo>
                  <a:pt x="431822" y="4133850"/>
                </a:lnTo>
                <a:cubicBezTo>
                  <a:pt x="193333" y="4133850"/>
                  <a:pt x="0" y="3940517"/>
                  <a:pt x="0" y="3702028"/>
                </a:cubicBezTo>
                <a:lnTo>
                  <a:pt x="0" y="431822"/>
                </a:lnTo>
                <a:cubicBezTo>
                  <a:pt x="0" y="193333"/>
                  <a:pt x="193333" y="0"/>
                  <a:pt x="431822" y="0"/>
                </a:cubicBezTo>
                <a:close/>
              </a:path>
            </a:pathLst>
          </a:custGeom>
        </p:spPr>
        <p:txBody>
          <a:bodyPr wrap="square">
            <a:noAutofit/>
          </a:bodyPr>
          <a:lstStyle/>
          <a:p>
            <a:endParaRPr lang="en-IN" dirty="0"/>
          </a:p>
        </p:txBody>
      </p:sp>
    </p:spTree>
    <p:extLst>
      <p:ext uri="{BB962C8B-B14F-4D97-AF65-F5344CB8AC3E}">
        <p14:creationId xmlns:p14="http://schemas.microsoft.com/office/powerpoint/2010/main" val="2166063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6C352CC2-90FF-79B9-C0B0-9768F34964F4}"/>
              </a:ext>
            </a:extLst>
          </p:cNvPr>
          <p:cNvSpPr>
            <a:spLocks noGrp="1"/>
          </p:cNvSpPr>
          <p:nvPr>
            <p:ph type="pic" sz="quarter" idx="10"/>
          </p:nvPr>
        </p:nvSpPr>
        <p:spPr>
          <a:xfrm>
            <a:off x="653693" y="1593155"/>
            <a:ext cx="5977203" cy="2214613"/>
          </a:xfrm>
          <a:custGeom>
            <a:avLst/>
            <a:gdLst>
              <a:gd name="connsiteX0" fmla="*/ 285331 w 5977203"/>
              <a:gd name="connsiteY0" fmla="*/ 0 h 2214613"/>
              <a:gd name="connsiteX1" fmla="*/ 5691872 w 5977203"/>
              <a:gd name="connsiteY1" fmla="*/ 0 h 2214613"/>
              <a:gd name="connsiteX2" fmla="*/ 5977203 w 5977203"/>
              <a:gd name="connsiteY2" fmla="*/ 285331 h 2214613"/>
              <a:gd name="connsiteX3" fmla="*/ 5977203 w 5977203"/>
              <a:gd name="connsiteY3" fmla="*/ 1929282 h 2214613"/>
              <a:gd name="connsiteX4" fmla="*/ 5691872 w 5977203"/>
              <a:gd name="connsiteY4" fmla="*/ 2214613 h 2214613"/>
              <a:gd name="connsiteX5" fmla="*/ 285331 w 5977203"/>
              <a:gd name="connsiteY5" fmla="*/ 2214613 h 2214613"/>
              <a:gd name="connsiteX6" fmla="*/ 0 w 5977203"/>
              <a:gd name="connsiteY6" fmla="*/ 1929282 h 2214613"/>
              <a:gd name="connsiteX7" fmla="*/ 0 w 5977203"/>
              <a:gd name="connsiteY7" fmla="*/ 285331 h 2214613"/>
              <a:gd name="connsiteX8" fmla="*/ 285331 w 5977203"/>
              <a:gd name="connsiteY8" fmla="*/ 0 h 22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7203" h="2214613">
                <a:moveTo>
                  <a:pt x="285331" y="0"/>
                </a:moveTo>
                <a:lnTo>
                  <a:pt x="5691872" y="0"/>
                </a:lnTo>
                <a:cubicBezTo>
                  <a:pt x="5849456" y="0"/>
                  <a:pt x="5977203" y="127747"/>
                  <a:pt x="5977203" y="285331"/>
                </a:cubicBezTo>
                <a:lnTo>
                  <a:pt x="5977203" y="1929282"/>
                </a:lnTo>
                <a:cubicBezTo>
                  <a:pt x="5977203" y="2086866"/>
                  <a:pt x="5849456" y="2214613"/>
                  <a:pt x="5691872" y="2214613"/>
                </a:cubicBezTo>
                <a:lnTo>
                  <a:pt x="285331" y="2214613"/>
                </a:lnTo>
                <a:cubicBezTo>
                  <a:pt x="127747" y="2214613"/>
                  <a:pt x="0" y="2086866"/>
                  <a:pt x="0" y="1929282"/>
                </a:cubicBezTo>
                <a:lnTo>
                  <a:pt x="0" y="285331"/>
                </a:lnTo>
                <a:cubicBezTo>
                  <a:pt x="0" y="127747"/>
                  <a:pt x="127747" y="0"/>
                  <a:pt x="285331" y="0"/>
                </a:cubicBezTo>
                <a:close/>
              </a:path>
            </a:pathLst>
          </a:custGeom>
        </p:spPr>
        <p:txBody>
          <a:bodyPr wrap="square">
            <a:noAutofit/>
          </a:bodyPr>
          <a:lstStyle/>
          <a:p>
            <a:endParaRPr lang="en-IN"/>
          </a:p>
        </p:txBody>
      </p:sp>
      <p:sp>
        <p:nvSpPr>
          <p:cNvPr id="20" name="Picture Placeholder 19">
            <a:extLst>
              <a:ext uri="{FF2B5EF4-FFF2-40B4-BE49-F238E27FC236}">
                <a16:creationId xmlns:a16="http://schemas.microsoft.com/office/drawing/2014/main" id="{C2F79A09-10DA-8574-DD17-1AE212240384}"/>
              </a:ext>
            </a:extLst>
          </p:cNvPr>
          <p:cNvSpPr>
            <a:spLocks noGrp="1"/>
          </p:cNvSpPr>
          <p:nvPr>
            <p:ph type="pic" sz="quarter" idx="11"/>
          </p:nvPr>
        </p:nvSpPr>
        <p:spPr>
          <a:xfrm>
            <a:off x="653693" y="3991017"/>
            <a:ext cx="5977203" cy="2214613"/>
          </a:xfrm>
          <a:custGeom>
            <a:avLst/>
            <a:gdLst>
              <a:gd name="connsiteX0" fmla="*/ 285331 w 5977203"/>
              <a:gd name="connsiteY0" fmla="*/ 0 h 2214613"/>
              <a:gd name="connsiteX1" fmla="*/ 5691872 w 5977203"/>
              <a:gd name="connsiteY1" fmla="*/ 0 h 2214613"/>
              <a:gd name="connsiteX2" fmla="*/ 5977203 w 5977203"/>
              <a:gd name="connsiteY2" fmla="*/ 285331 h 2214613"/>
              <a:gd name="connsiteX3" fmla="*/ 5977203 w 5977203"/>
              <a:gd name="connsiteY3" fmla="*/ 1929282 h 2214613"/>
              <a:gd name="connsiteX4" fmla="*/ 5691872 w 5977203"/>
              <a:gd name="connsiteY4" fmla="*/ 2214613 h 2214613"/>
              <a:gd name="connsiteX5" fmla="*/ 285331 w 5977203"/>
              <a:gd name="connsiteY5" fmla="*/ 2214613 h 2214613"/>
              <a:gd name="connsiteX6" fmla="*/ 0 w 5977203"/>
              <a:gd name="connsiteY6" fmla="*/ 1929282 h 2214613"/>
              <a:gd name="connsiteX7" fmla="*/ 0 w 5977203"/>
              <a:gd name="connsiteY7" fmla="*/ 285331 h 2214613"/>
              <a:gd name="connsiteX8" fmla="*/ 285331 w 5977203"/>
              <a:gd name="connsiteY8" fmla="*/ 0 h 22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7203" h="2214613">
                <a:moveTo>
                  <a:pt x="285331" y="0"/>
                </a:moveTo>
                <a:lnTo>
                  <a:pt x="5691872" y="0"/>
                </a:lnTo>
                <a:cubicBezTo>
                  <a:pt x="5849456" y="0"/>
                  <a:pt x="5977203" y="127747"/>
                  <a:pt x="5977203" y="285331"/>
                </a:cubicBezTo>
                <a:lnTo>
                  <a:pt x="5977203" y="1929282"/>
                </a:lnTo>
                <a:cubicBezTo>
                  <a:pt x="5977203" y="2086866"/>
                  <a:pt x="5849456" y="2214613"/>
                  <a:pt x="5691872" y="2214613"/>
                </a:cubicBezTo>
                <a:lnTo>
                  <a:pt x="285331" y="2214613"/>
                </a:lnTo>
                <a:cubicBezTo>
                  <a:pt x="127747" y="2214613"/>
                  <a:pt x="0" y="2086866"/>
                  <a:pt x="0" y="1929282"/>
                </a:cubicBezTo>
                <a:lnTo>
                  <a:pt x="0" y="285331"/>
                </a:lnTo>
                <a:cubicBezTo>
                  <a:pt x="0" y="127747"/>
                  <a:pt x="127747" y="0"/>
                  <a:pt x="285331" y="0"/>
                </a:cubicBezTo>
                <a:close/>
              </a:path>
            </a:pathLst>
          </a:custGeom>
        </p:spPr>
        <p:txBody>
          <a:bodyPr wrap="square">
            <a:noAutofit/>
          </a:bodyPr>
          <a:lstStyle/>
          <a:p>
            <a:endParaRPr lang="en-IN"/>
          </a:p>
        </p:txBody>
      </p:sp>
      <p:sp>
        <p:nvSpPr>
          <p:cNvPr id="21" name="Picture Placeholder 20">
            <a:extLst>
              <a:ext uri="{FF2B5EF4-FFF2-40B4-BE49-F238E27FC236}">
                <a16:creationId xmlns:a16="http://schemas.microsoft.com/office/drawing/2014/main" id="{1A891111-89C3-E188-4063-8D9409FAEBD5}"/>
              </a:ext>
            </a:extLst>
          </p:cNvPr>
          <p:cNvSpPr>
            <a:spLocks noGrp="1"/>
          </p:cNvSpPr>
          <p:nvPr>
            <p:ph type="pic" sz="quarter" idx="12"/>
          </p:nvPr>
        </p:nvSpPr>
        <p:spPr>
          <a:xfrm>
            <a:off x="6869990" y="1593156"/>
            <a:ext cx="2214613" cy="4612477"/>
          </a:xfrm>
          <a:custGeom>
            <a:avLst/>
            <a:gdLst>
              <a:gd name="connsiteX0" fmla="*/ 285331 w 2214613"/>
              <a:gd name="connsiteY0" fmla="*/ 0 h 4612477"/>
              <a:gd name="connsiteX1" fmla="*/ 1929282 w 2214613"/>
              <a:gd name="connsiteY1" fmla="*/ 0 h 4612477"/>
              <a:gd name="connsiteX2" fmla="*/ 2214613 w 2214613"/>
              <a:gd name="connsiteY2" fmla="*/ 285331 h 4612477"/>
              <a:gd name="connsiteX3" fmla="*/ 2214613 w 2214613"/>
              <a:gd name="connsiteY3" fmla="*/ 4327146 h 4612477"/>
              <a:gd name="connsiteX4" fmla="*/ 1929282 w 2214613"/>
              <a:gd name="connsiteY4" fmla="*/ 4612477 h 4612477"/>
              <a:gd name="connsiteX5" fmla="*/ 285331 w 2214613"/>
              <a:gd name="connsiteY5" fmla="*/ 4612477 h 4612477"/>
              <a:gd name="connsiteX6" fmla="*/ 0 w 2214613"/>
              <a:gd name="connsiteY6" fmla="*/ 4327146 h 4612477"/>
              <a:gd name="connsiteX7" fmla="*/ 0 w 2214613"/>
              <a:gd name="connsiteY7" fmla="*/ 285331 h 4612477"/>
              <a:gd name="connsiteX8" fmla="*/ 285331 w 2214613"/>
              <a:gd name="connsiteY8" fmla="*/ 0 h 461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613" h="4612477">
                <a:moveTo>
                  <a:pt x="285331" y="0"/>
                </a:moveTo>
                <a:lnTo>
                  <a:pt x="1929282" y="0"/>
                </a:lnTo>
                <a:cubicBezTo>
                  <a:pt x="2086866" y="0"/>
                  <a:pt x="2214613" y="127747"/>
                  <a:pt x="2214613" y="285331"/>
                </a:cubicBezTo>
                <a:lnTo>
                  <a:pt x="2214613" y="4327146"/>
                </a:lnTo>
                <a:cubicBezTo>
                  <a:pt x="2214613" y="4484730"/>
                  <a:pt x="2086866" y="4612477"/>
                  <a:pt x="1929282" y="4612477"/>
                </a:cubicBezTo>
                <a:lnTo>
                  <a:pt x="285331" y="4612477"/>
                </a:lnTo>
                <a:cubicBezTo>
                  <a:pt x="127747" y="4612477"/>
                  <a:pt x="0" y="4484730"/>
                  <a:pt x="0" y="4327146"/>
                </a:cubicBezTo>
                <a:lnTo>
                  <a:pt x="0" y="285331"/>
                </a:lnTo>
                <a:cubicBezTo>
                  <a:pt x="0" y="127747"/>
                  <a:pt x="127747" y="0"/>
                  <a:pt x="285331" y="0"/>
                </a:cubicBezTo>
                <a:close/>
              </a:path>
            </a:pathLst>
          </a:custGeom>
        </p:spPr>
        <p:txBody>
          <a:bodyPr wrap="square">
            <a:noAutofit/>
          </a:bodyPr>
          <a:lstStyle/>
          <a:p>
            <a:endParaRPr lang="en-IN"/>
          </a:p>
        </p:txBody>
      </p:sp>
      <p:sp>
        <p:nvSpPr>
          <p:cNvPr id="22" name="Picture Placeholder 21">
            <a:extLst>
              <a:ext uri="{FF2B5EF4-FFF2-40B4-BE49-F238E27FC236}">
                <a16:creationId xmlns:a16="http://schemas.microsoft.com/office/drawing/2014/main" id="{EA35F966-8A8C-F627-F493-D63917D496FA}"/>
              </a:ext>
            </a:extLst>
          </p:cNvPr>
          <p:cNvSpPr>
            <a:spLocks noGrp="1"/>
          </p:cNvSpPr>
          <p:nvPr>
            <p:ph type="pic" sz="quarter" idx="13"/>
          </p:nvPr>
        </p:nvSpPr>
        <p:spPr>
          <a:xfrm>
            <a:off x="9323695" y="1593156"/>
            <a:ext cx="2214613" cy="4612477"/>
          </a:xfrm>
          <a:custGeom>
            <a:avLst/>
            <a:gdLst>
              <a:gd name="connsiteX0" fmla="*/ 285331 w 2214613"/>
              <a:gd name="connsiteY0" fmla="*/ 0 h 4612477"/>
              <a:gd name="connsiteX1" fmla="*/ 1929282 w 2214613"/>
              <a:gd name="connsiteY1" fmla="*/ 0 h 4612477"/>
              <a:gd name="connsiteX2" fmla="*/ 2214613 w 2214613"/>
              <a:gd name="connsiteY2" fmla="*/ 285331 h 4612477"/>
              <a:gd name="connsiteX3" fmla="*/ 2214613 w 2214613"/>
              <a:gd name="connsiteY3" fmla="*/ 4327146 h 4612477"/>
              <a:gd name="connsiteX4" fmla="*/ 1929282 w 2214613"/>
              <a:gd name="connsiteY4" fmla="*/ 4612477 h 4612477"/>
              <a:gd name="connsiteX5" fmla="*/ 285331 w 2214613"/>
              <a:gd name="connsiteY5" fmla="*/ 4612477 h 4612477"/>
              <a:gd name="connsiteX6" fmla="*/ 0 w 2214613"/>
              <a:gd name="connsiteY6" fmla="*/ 4327146 h 4612477"/>
              <a:gd name="connsiteX7" fmla="*/ 0 w 2214613"/>
              <a:gd name="connsiteY7" fmla="*/ 285331 h 4612477"/>
              <a:gd name="connsiteX8" fmla="*/ 285331 w 2214613"/>
              <a:gd name="connsiteY8" fmla="*/ 0 h 461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4613" h="4612477">
                <a:moveTo>
                  <a:pt x="285331" y="0"/>
                </a:moveTo>
                <a:lnTo>
                  <a:pt x="1929282" y="0"/>
                </a:lnTo>
                <a:cubicBezTo>
                  <a:pt x="2086866" y="0"/>
                  <a:pt x="2214613" y="127747"/>
                  <a:pt x="2214613" y="285331"/>
                </a:cubicBezTo>
                <a:lnTo>
                  <a:pt x="2214613" y="4327146"/>
                </a:lnTo>
                <a:cubicBezTo>
                  <a:pt x="2214613" y="4484730"/>
                  <a:pt x="2086866" y="4612477"/>
                  <a:pt x="1929282" y="4612477"/>
                </a:cubicBezTo>
                <a:lnTo>
                  <a:pt x="285331" y="4612477"/>
                </a:lnTo>
                <a:cubicBezTo>
                  <a:pt x="127747" y="4612477"/>
                  <a:pt x="0" y="4484730"/>
                  <a:pt x="0" y="4327146"/>
                </a:cubicBezTo>
                <a:lnTo>
                  <a:pt x="0" y="285331"/>
                </a:lnTo>
                <a:cubicBezTo>
                  <a:pt x="0" y="127747"/>
                  <a:pt x="127747" y="0"/>
                  <a:pt x="285331" y="0"/>
                </a:cubicBez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DB07362E-6E11-08BE-AEBE-FFB37557B442}"/>
              </a:ext>
            </a:extLst>
          </p:cNvPr>
          <p:cNvSpPr>
            <a:spLocks noGrp="1"/>
          </p:cNvSpPr>
          <p:nvPr>
            <p:ph type="pic" sz="quarter" idx="10"/>
          </p:nvPr>
        </p:nvSpPr>
        <p:spPr>
          <a:xfrm>
            <a:off x="6955241" y="1655909"/>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
        <p:nvSpPr>
          <p:cNvPr id="26" name="Picture Placeholder 25">
            <a:extLst>
              <a:ext uri="{FF2B5EF4-FFF2-40B4-BE49-F238E27FC236}">
                <a16:creationId xmlns:a16="http://schemas.microsoft.com/office/drawing/2014/main" id="{DEF81B61-83CB-70B3-9B78-617407B01AE2}"/>
              </a:ext>
            </a:extLst>
          </p:cNvPr>
          <p:cNvSpPr>
            <a:spLocks noGrp="1"/>
          </p:cNvSpPr>
          <p:nvPr>
            <p:ph type="pic" sz="quarter" idx="11"/>
          </p:nvPr>
        </p:nvSpPr>
        <p:spPr>
          <a:xfrm>
            <a:off x="6955241" y="4273097"/>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
        <p:nvSpPr>
          <p:cNvPr id="27" name="Picture Placeholder 26">
            <a:extLst>
              <a:ext uri="{FF2B5EF4-FFF2-40B4-BE49-F238E27FC236}">
                <a16:creationId xmlns:a16="http://schemas.microsoft.com/office/drawing/2014/main" id="{478C9530-37BC-9D7D-D0A7-4135F9323AE7}"/>
              </a:ext>
            </a:extLst>
          </p:cNvPr>
          <p:cNvSpPr>
            <a:spLocks noGrp="1"/>
          </p:cNvSpPr>
          <p:nvPr>
            <p:ph type="pic" sz="quarter" idx="12"/>
          </p:nvPr>
        </p:nvSpPr>
        <p:spPr>
          <a:xfrm>
            <a:off x="6955241" y="6885603"/>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
        <p:nvSpPr>
          <p:cNvPr id="24" name="Picture Placeholder 23">
            <a:extLst>
              <a:ext uri="{FF2B5EF4-FFF2-40B4-BE49-F238E27FC236}">
                <a16:creationId xmlns:a16="http://schemas.microsoft.com/office/drawing/2014/main" id="{706DB93E-DA42-6D7E-7012-C3357146B109}"/>
              </a:ext>
            </a:extLst>
          </p:cNvPr>
          <p:cNvSpPr>
            <a:spLocks noGrp="1"/>
          </p:cNvSpPr>
          <p:nvPr>
            <p:ph type="pic" sz="quarter" idx="13"/>
          </p:nvPr>
        </p:nvSpPr>
        <p:spPr>
          <a:xfrm>
            <a:off x="10733147" y="492230"/>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
        <p:nvSpPr>
          <p:cNvPr id="25" name="Picture Placeholder 24">
            <a:extLst>
              <a:ext uri="{FF2B5EF4-FFF2-40B4-BE49-F238E27FC236}">
                <a16:creationId xmlns:a16="http://schemas.microsoft.com/office/drawing/2014/main" id="{3C462D2A-5103-1EBF-0828-B42AD3EBE192}"/>
              </a:ext>
            </a:extLst>
          </p:cNvPr>
          <p:cNvSpPr>
            <a:spLocks noGrp="1"/>
          </p:cNvSpPr>
          <p:nvPr>
            <p:ph type="pic" sz="quarter" idx="14"/>
          </p:nvPr>
        </p:nvSpPr>
        <p:spPr>
          <a:xfrm>
            <a:off x="10733147" y="3109418"/>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
        <p:nvSpPr>
          <p:cNvPr id="28" name="Picture Placeholder 27">
            <a:extLst>
              <a:ext uri="{FF2B5EF4-FFF2-40B4-BE49-F238E27FC236}">
                <a16:creationId xmlns:a16="http://schemas.microsoft.com/office/drawing/2014/main" id="{1674AF7A-B693-2DFE-C008-64F9D96277EB}"/>
              </a:ext>
            </a:extLst>
          </p:cNvPr>
          <p:cNvSpPr>
            <a:spLocks noGrp="1"/>
          </p:cNvSpPr>
          <p:nvPr>
            <p:ph type="pic" sz="quarter" idx="15"/>
          </p:nvPr>
        </p:nvSpPr>
        <p:spPr>
          <a:xfrm>
            <a:off x="10733147" y="5721924"/>
            <a:ext cx="670174" cy="670172"/>
          </a:xfrm>
          <a:custGeom>
            <a:avLst/>
            <a:gdLst>
              <a:gd name="connsiteX0" fmla="*/ 335087 w 670174"/>
              <a:gd name="connsiteY0" fmla="*/ 0 h 670172"/>
              <a:gd name="connsiteX1" fmla="*/ 670174 w 670174"/>
              <a:gd name="connsiteY1" fmla="*/ 335086 h 670172"/>
              <a:gd name="connsiteX2" fmla="*/ 335087 w 670174"/>
              <a:gd name="connsiteY2" fmla="*/ 670172 h 670172"/>
              <a:gd name="connsiteX3" fmla="*/ 0 w 670174"/>
              <a:gd name="connsiteY3" fmla="*/ 335086 h 670172"/>
              <a:gd name="connsiteX4" fmla="*/ 335087 w 670174"/>
              <a:gd name="connsiteY4" fmla="*/ 0 h 67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174" h="670172">
                <a:moveTo>
                  <a:pt x="335087" y="0"/>
                </a:moveTo>
                <a:cubicBezTo>
                  <a:pt x="520150" y="0"/>
                  <a:pt x="670174" y="150023"/>
                  <a:pt x="670174" y="335086"/>
                </a:cubicBezTo>
                <a:cubicBezTo>
                  <a:pt x="670174" y="520149"/>
                  <a:pt x="520150" y="670172"/>
                  <a:pt x="335087" y="670172"/>
                </a:cubicBezTo>
                <a:cubicBezTo>
                  <a:pt x="150024" y="670172"/>
                  <a:pt x="0" y="520149"/>
                  <a:pt x="0" y="335086"/>
                </a:cubicBezTo>
                <a:cubicBezTo>
                  <a:pt x="0" y="150023"/>
                  <a:pt x="150024" y="0"/>
                  <a:pt x="335087"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F080B2C-5639-7277-CA1B-E058B4FF1CA5}"/>
              </a:ext>
            </a:extLst>
          </p:cNvPr>
          <p:cNvSpPr>
            <a:spLocks noGrp="1"/>
          </p:cNvSpPr>
          <p:nvPr>
            <p:ph type="pic" sz="quarter" idx="10"/>
          </p:nvPr>
        </p:nvSpPr>
        <p:spPr>
          <a:xfrm>
            <a:off x="5552338" y="628650"/>
            <a:ext cx="4277462" cy="5600700"/>
          </a:xfrm>
          <a:custGeom>
            <a:avLst/>
            <a:gdLst>
              <a:gd name="connsiteX0" fmla="*/ 417095 w 4277462"/>
              <a:gd name="connsiteY0" fmla="*/ 0 h 5600700"/>
              <a:gd name="connsiteX1" fmla="*/ 3860367 w 4277462"/>
              <a:gd name="connsiteY1" fmla="*/ 0 h 5600700"/>
              <a:gd name="connsiteX2" fmla="*/ 4277462 w 4277462"/>
              <a:gd name="connsiteY2" fmla="*/ 417095 h 5600700"/>
              <a:gd name="connsiteX3" fmla="*/ 4277462 w 4277462"/>
              <a:gd name="connsiteY3" fmla="*/ 5183605 h 5600700"/>
              <a:gd name="connsiteX4" fmla="*/ 3860367 w 4277462"/>
              <a:gd name="connsiteY4" fmla="*/ 5600700 h 5600700"/>
              <a:gd name="connsiteX5" fmla="*/ 417095 w 4277462"/>
              <a:gd name="connsiteY5" fmla="*/ 5600700 h 5600700"/>
              <a:gd name="connsiteX6" fmla="*/ 0 w 4277462"/>
              <a:gd name="connsiteY6" fmla="*/ 5183605 h 5600700"/>
              <a:gd name="connsiteX7" fmla="*/ 0 w 4277462"/>
              <a:gd name="connsiteY7" fmla="*/ 417095 h 5600700"/>
              <a:gd name="connsiteX8" fmla="*/ 417095 w 4277462"/>
              <a:gd name="connsiteY8" fmla="*/ 0 h 560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77462" h="5600700">
                <a:moveTo>
                  <a:pt x="417095" y="0"/>
                </a:moveTo>
                <a:lnTo>
                  <a:pt x="3860367" y="0"/>
                </a:lnTo>
                <a:cubicBezTo>
                  <a:pt x="4090722" y="0"/>
                  <a:pt x="4277462" y="186740"/>
                  <a:pt x="4277462" y="417095"/>
                </a:cubicBezTo>
                <a:lnTo>
                  <a:pt x="4277462" y="5183605"/>
                </a:lnTo>
                <a:cubicBezTo>
                  <a:pt x="4277462" y="5413960"/>
                  <a:pt x="4090722" y="5600700"/>
                  <a:pt x="3860367" y="5600700"/>
                </a:cubicBezTo>
                <a:lnTo>
                  <a:pt x="417095" y="5600700"/>
                </a:lnTo>
                <a:cubicBezTo>
                  <a:pt x="186740" y="5600700"/>
                  <a:pt x="0" y="5413960"/>
                  <a:pt x="0" y="5183605"/>
                </a:cubicBezTo>
                <a:lnTo>
                  <a:pt x="0" y="417095"/>
                </a:lnTo>
                <a:cubicBezTo>
                  <a:pt x="0" y="186740"/>
                  <a:pt x="186740" y="0"/>
                  <a:pt x="417095" y="0"/>
                </a:cubicBezTo>
                <a:close/>
              </a:path>
            </a:pathLst>
          </a:custGeom>
        </p:spPr>
        <p:txBody>
          <a:bodyPr wrap="square">
            <a:noAutofit/>
          </a:bodyPr>
          <a:lstStyle/>
          <a:p>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4576EAF-FAF7-10CC-69DC-4272F6D8C650}"/>
              </a:ext>
            </a:extLst>
          </p:cNvPr>
          <p:cNvSpPr>
            <a:spLocks noGrp="1"/>
          </p:cNvSpPr>
          <p:nvPr>
            <p:ph type="pic" sz="quarter" idx="10"/>
          </p:nvPr>
        </p:nvSpPr>
        <p:spPr>
          <a:xfrm>
            <a:off x="0" y="0"/>
            <a:ext cx="4572000" cy="6858000"/>
          </a:xfrm>
          <a:custGeom>
            <a:avLst/>
            <a:gdLst>
              <a:gd name="connsiteX0" fmla="*/ 0 w 4572000"/>
              <a:gd name="connsiteY0" fmla="*/ 0 h 6858000"/>
              <a:gd name="connsiteX1" fmla="*/ 4572000 w 4572000"/>
              <a:gd name="connsiteY1" fmla="*/ 0 h 6858000"/>
              <a:gd name="connsiteX2" fmla="*/ 4572000 w 4572000"/>
              <a:gd name="connsiteY2" fmla="*/ 6858000 h 6858000"/>
              <a:gd name="connsiteX3" fmla="*/ 0 w 457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72000" h="6858000">
                <a:moveTo>
                  <a:pt x="0" y="0"/>
                </a:moveTo>
                <a:lnTo>
                  <a:pt x="4572000" y="0"/>
                </a:lnTo>
                <a:lnTo>
                  <a:pt x="4572000"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10-09-2023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10-09-2023</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sv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moviefail.com/interstellar/" TargetMode="External"/><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FE546F6-983F-DA68-218D-D173C3302FD8}"/>
              </a:ext>
            </a:extLst>
          </p:cNvPr>
          <p:cNvSpPr/>
          <p:nvPr/>
        </p:nvSpPr>
        <p:spPr>
          <a:xfrm>
            <a:off x="8696325" y="0"/>
            <a:ext cx="3495675" cy="6858000"/>
          </a:xfrm>
          <a:prstGeom prst="rect">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id="{61D7ACAB-36A7-D04F-940C-72D775361CCD}"/>
              </a:ext>
            </a:extLst>
          </p:cNvPr>
          <p:cNvGrpSpPr/>
          <p:nvPr/>
        </p:nvGrpSpPr>
        <p:grpSpPr>
          <a:xfrm>
            <a:off x="658813" y="1788795"/>
            <a:ext cx="5147563" cy="1354217"/>
            <a:chOff x="658813" y="2054364"/>
            <a:chExt cx="5147563" cy="1354217"/>
          </a:xfrm>
        </p:grpSpPr>
        <p:sp>
          <p:nvSpPr>
            <p:cNvPr id="2" name="TextBox 1">
              <a:extLst>
                <a:ext uri="{FF2B5EF4-FFF2-40B4-BE49-F238E27FC236}">
                  <a16:creationId xmlns:a16="http://schemas.microsoft.com/office/drawing/2014/main" id="{27F02453-054D-FEC0-65AF-AEB65E810F86}"/>
                </a:ext>
              </a:extLst>
            </p:cNvPr>
            <p:cNvSpPr txBox="1"/>
            <p:nvPr/>
          </p:nvSpPr>
          <p:spPr>
            <a:xfrm>
              <a:off x="658813" y="2054364"/>
              <a:ext cx="5147563"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Muhammad Mufeez</a:t>
              </a:r>
              <a:endParaRPr lang="en-IN" sz="4000" dirty="0">
                <a:latin typeface="Work Sans Medium" pitchFamily="2" charset="0"/>
                <a:cs typeface="Varela Round" panose="00000500000000000000" pitchFamily="2" charset="-79"/>
              </a:endParaRPr>
            </a:p>
          </p:txBody>
        </p:sp>
        <p:sp>
          <p:nvSpPr>
            <p:cNvPr id="3" name="TextBox 2">
              <a:extLst>
                <a:ext uri="{FF2B5EF4-FFF2-40B4-BE49-F238E27FC236}">
                  <a16:creationId xmlns:a16="http://schemas.microsoft.com/office/drawing/2014/main" id="{8E20C088-A1ED-DF4E-F456-602793B8C3B6}"/>
                </a:ext>
              </a:extLst>
            </p:cNvPr>
            <p:cNvSpPr txBox="1"/>
            <p:nvPr/>
          </p:nvSpPr>
          <p:spPr>
            <a:xfrm>
              <a:off x="658813" y="2762250"/>
              <a:ext cx="5076825" cy="646331"/>
            </a:xfrm>
            <a:prstGeom prst="rect">
              <a:avLst/>
            </a:prstGeom>
            <a:noFill/>
          </p:spPr>
          <p:txBody>
            <a:bodyPr wrap="square" rtlCol="0">
              <a:spAutoFit/>
            </a:bodyPr>
            <a:lstStyle/>
            <a:p>
              <a:pPr fontAlgn="base"/>
              <a:r>
                <a:rPr lang="en-US" dirty="0"/>
                <a:t>Student at FAST University 📚 | Passionate about creating captivating content 🌟</a:t>
              </a:r>
            </a:p>
          </p:txBody>
        </p:sp>
      </p:grpSp>
      <p:pic>
        <p:nvPicPr>
          <p:cNvPr id="5" name="Picture Placeholder 14">
            <a:extLst>
              <a:ext uri="{FF2B5EF4-FFF2-40B4-BE49-F238E27FC236}">
                <a16:creationId xmlns:a16="http://schemas.microsoft.com/office/drawing/2014/main" id="{0059C124-D72A-C3E4-500C-BB8D2AB73ECA}"/>
              </a:ext>
            </a:extLst>
          </p:cNvPr>
          <p:cNvPicPr>
            <a:picLocks noChangeAspect="1"/>
          </p:cNvPicPr>
          <p:nvPr/>
        </p:nvPicPr>
        <p:blipFill rotWithShape="1">
          <a:blip r:embed="rId2">
            <a:extLst>
              <a:ext uri="{28A0092B-C50C-407E-A947-70E740481C1C}">
                <a14:useLocalDpi xmlns:a14="http://schemas.microsoft.com/office/drawing/2010/main" val="0"/>
              </a:ext>
            </a:extLst>
          </a:blip>
          <a:srcRect l="4583" t="5022" r="20067" b="52586"/>
          <a:stretch/>
        </p:blipFill>
        <p:spPr>
          <a:xfrm>
            <a:off x="6629400" y="1387822"/>
            <a:ext cx="4133850" cy="4133850"/>
          </a:xfrm>
          <a:custGeom>
            <a:avLst/>
            <a:gdLst>
              <a:gd name="connsiteX0" fmla="*/ 431822 w 4133850"/>
              <a:gd name="connsiteY0" fmla="*/ 0 h 4133850"/>
              <a:gd name="connsiteX1" fmla="*/ 3702028 w 4133850"/>
              <a:gd name="connsiteY1" fmla="*/ 0 h 4133850"/>
              <a:gd name="connsiteX2" fmla="*/ 4133850 w 4133850"/>
              <a:gd name="connsiteY2" fmla="*/ 431822 h 4133850"/>
              <a:gd name="connsiteX3" fmla="*/ 4133850 w 4133850"/>
              <a:gd name="connsiteY3" fmla="*/ 3702028 h 4133850"/>
              <a:gd name="connsiteX4" fmla="*/ 3702028 w 4133850"/>
              <a:gd name="connsiteY4" fmla="*/ 4133850 h 4133850"/>
              <a:gd name="connsiteX5" fmla="*/ 431822 w 4133850"/>
              <a:gd name="connsiteY5" fmla="*/ 4133850 h 4133850"/>
              <a:gd name="connsiteX6" fmla="*/ 0 w 4133850"/>
              <a:gd name="connsiteY6" fmla="*/ 3702028 h 4133850"/>
              <a:gd name="connsiteX7" fmla="*/ 0 w 4133850"/>
              <a:gd name="connsiteY7" fmla="*/ 431822 h 4133850"/>
              <a:gd name="connsiteX8" fmla="*/ 431822 w 4133850"/>
              <a:gd name="connsiteY8" fmla="*/ 0 h 413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3850" h="4133850">
                <a:moveTo>
                  <a:pt x="431822" y="0"/>
                </a:moveTo>
                <a:lnTo>
                  <a:pt x="3702028" y="0"/>
                </a:lnTo>
                <a:cubicBezTo>
                  <a:pt x="3940517" y="0"/>
                  <a:pt x="4133850" y="193333"/>
                  <a:pt x="4133850" y="431822"/>
                </a:cubicBezTo>
                <a:lnTo>
                  <a:pt x="4133850" y="3702028"/>
                </a:lnTo>
                <a:cubicBezTo>
                  <a:pt x="4133850" y="3940517"/>
                  <a:pt x="3940517" y="4133850"/>
                  <a:pt x="3702028" y="4133850"/>
                </a:cubicBezTo>
                <a:lnTo>
                  <a:pt x="431822" y="4133850"/>
                </a:lnTo>
                <a:cubicBezTo>
                  <a:pt x="193333" y="4133850"/>
                  <a:pt x="0" y="3940517"/>
                  <a:pt x="0" y="3702028"/>
                </a:cubicBezTo>
                <a:lnTo>
                  <a:pt x="0" y="431822"/>
                </a:lnTo>
                <a:cubicBezTo>
                  <a:pt x="0" y="193333"/>
                  <a:pt x="193333" y="0"/>
                  <a:pt x="431822" y="0"/>
                </a:cubicBezTo>
                <a:close/>
              </a:path>
            </a:pathLst>
          </a:custGeom>
        </p:spPr>
      </p:pic>
    </p:spTree>
    <p:extLst>
      <p:ext uri="{BB962C8B-B14F-4D97-AF65-F5344CB8AC3E}">
        <p14:creationId xmlns:p14="http://schemas.microsoft.com/office/powerpoint/2010/main" val="194317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6F6912C5-3AA6-B0C1-B242-99A97E1FD55B}"/>
              </a:ext>
            </a:extLst>
          </p:cNvPr>
          <p:cNvCxnSpPr>
            <a:cxnSpLocks/>
          </p:cNvCxnSpPr>
          <p:nvPr/>
        </p:nvCxnSpPr>
        <p:spPr>
          <a:xfrm>
            <a:off x="2365243" y="4323826"/>
            <a:ext cx="12672" cy="1646888"/>
          </a:xfrm>
          <a:prstGeom prst="line">
            <a:avLst/>
          </a:prstGeom>
          <a:ln w="12700">
            <a:solidFill>
              <a:srgbClr val="3386FF"/>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DEF848-E05B-F1D6-70E6-4EE66556536A}"/>
              </a:ext>
            </a:extLst>
          </p:cNvPr>
          <p:cNvSpPr txBox="1"/>
          <p:nvPr/>
        </p:nvSpPr>
        <p:spPr>
          <a:xfrm>
            <a:off x="495300" y="3233807"/>
            <a:ext cx="2715808"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Education</a:t>
            </a:r>
            <a:endParaRPr lang="en-IN" sz="4000" dirty="0">
              <a:latin typeface="Work Sans Medium" pitchFamily="2" charset="0"/>
              <a:cs typeface="Varela Round" panose="00000500000000000000" pitchFamily="2" charset="-79"/>
            </a:endParaRPr>
          </a:p>
        </p:txBody>
      </p:sp>
      <p:grpSp>
        <p:nvGrpSpPr>
          <p:cNvPr id="6" name="Group 5">
            <a:extLst>
              <a:ext uri="{FF2B5EF4-FFF2-40B4-BE49-F238E27FC236}">
                <a16:creationId xmlns:a16="http://schemas.microsoft.com/office/drawing/2014/main" id="{B7B9477E-38A6-AE45-DAE9-8C5124A821AF}"/>
              </a:ext>
            </a:extLst>
          </p:cNvPr>
          <p:cNvGrpSpPr/>
          <p:nvPr/>
        </p:nvGrpSpPr>
        <p:grpSpPr>
          <a:xfrm>
            <a:off x="2197715" y="4105386"/>
            <a:ext cx="335280" cy="335280"/>
            <a:chOff x="2210275" y="1743731"/>
            <a:chExt cx="335280" cy="335280"/>
          </a:xfrm>
        </p:grpSpPr>
        <p:sp>
          <p:nvSpPr>
            <p:cNvPr id="3" name="Oval 2">
              <a:extLst>
                <a:ext uri="{FF2B5EF4-FFF2-40B4-BE49-F238E27FC236}">
                  <a16:creationId xmlns:a16="http://schemas.microsoft.com/office/drawing/2014/main" id="{0CEAE5EC-5D38-1B39-BB81-BA4BA7C03303}"/>
                </a:ext>
              </a:extLst>
            </p:cNvPr>
            <p:cNvSpPr/>
            <p:nvPr/>
          </p:nvSpPr>
          <p:spPr>
            <a:xfrm rot="5400000">
              <a:off x="2277585" y="1807280"/>
              <a:ext cx="208183" cy="208183"/>
            </a:xfrm>
            <a:prstGeom prst="ellipse">
              <a:avLst/>
            </a:prstGeom>
            <a:solidFill>
              <a:srgbClr val="33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68C82C2E-AD1A-0735-DECA-561B2D486519}"/>
                </a:ext>
              </a:extLst>
            </p:cNvPr>
            <p:cNvSpPr/>
            <p:nvPr/>
          </p:nvSpPr>
          <p:spPr>
            <a:xfrm rot="5400000">
              <a:off x="2210275" y="1743731"/>
              <a:ext cx="335280" cy="335280"/>
            </a:xfrm>
            <a:prstGeom prst="ellipse">
              <a:avLst/>
            </a:prstGeom>
            <a:solidFill>
              <a:srgbClr val="3386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5" name="Group 34">
            <a:extLst>
              <a:ext uri="{FF2B5EF4-FFF2-40B4-BE49-F238E27FC236}">
                <a16:creationId xmlns:a16="http://schemas.microsoft.com/office/drawing/2014/main" id="{1A54AA88-73CE-9D84-E33C-3CBC5D4A7D32}"/>
              </a:ext>
            </a:extLst>
          </p:cNvPr>
          <p:cNvGrpSpPr/>
          <p:nvPr/>
        </p:nvGrpSpPr>
        <p:grpSpPr>
          <a:xfrm>
            <a:off x="2526930" y="3998414"/>
            <a:ext cx="6766171" cy="596760"/>
            <a:chOff x="2526930" y="3198314"/>
            <a:chExt cx="6766171" cy="596760"/>
          </a:xfrm>
        </p:grpSpPr>
        <p:sp>
          <p:nvSpPr>
            <p:cNvPr id="20" name="TextBox 19">
              <a:extLst>
                <a:ext uri="{FF2B5EF4-FFF2-40B4-BE49-F238E27FC236}">
                  <a16:creationId xmlns:a16="http://schemas.microsoft.com/office/drawing/2014/main" id="{04B74702-CC54-0CB4-4683-67397343558E}"/>
                </a:ext>
              </a:extLst>
            </p:cNvPr>
            <p:cNvSpPr txBox="1"/>
            <p:nvPr/>
          </p:nvSpPr>
          <p:spPr>
            <a:xfrm>
              <a:off x="2526930" y="3198314"/>
              <a:ext cx="6766171" cy="433067"/>
            </a:xfrm>
            <a:prstGeom prst="rect">
              <a:avLst/>
            </a:prstGeom>
            <a:noFill/>
          </p:spPr>
          <p:txBody>
            <a:bodyPr wrap="square" rtlCol="0">
              <a:spAutoFit/>
            </a:bodyPr>
            <a:lstStyle/>
            <a:p>
              <a:pPr>
                <a:lnSpc>
                  <a:spcPct val="120000"/>
                </a:lnSpc>
              </a:pPr>
              <a:r>
                <a:rPr lang="en-US" sz="2000" dirty="0">
                  <a:latin typeface="Work Sans Medium" pitchFamily="2" charset="0"/>
                  <a:cs typeface="Varela Round" panose="00000500000000000000" pitchFamily="2" charset="-79"/>
                </a:rPr>
                <a:t>Bachelors of Science In Computer Science</a:t>
              </a:r>
            </a:p>
          </p:txBody>
        </p:sp>
        <p:sp>
          <p:nvSpPr>
            <p:cNvPr id="21" name="TextBox 20">
              <a:extLst>
                <a:ext uri="{FF2B5EF4-FFF2-40B4-BE49-F238E27FC236}">
                  <a16:creationId xmlns:a16="http://schemas.microsoft.com/office/drawing/2014/main" id="{09FF790D-B2CD-FC34-96AA-DCA0EBBB5D46}"/>
                </a:ext>
              </a:extLst>
            </p:cNvPr>
            <p:cNvSpPr txBox="1"/>
            <p:nvPr/>
          </p:nvSpPr>
          <p:spPr>
            <a:xfrm>
              <a:off x="2560726" y="3498326"/>
              <a:ext cx="3265488" cy="296748"/>
            </a:xfrm>
            <a:prstGeom prst="rect">
              <a:avLst/>
            </a:prstGeom>
            <a:noFill/>
          </p:spPr>
          <p:txBody>
            <a:bodyPr wrap="square" rtlCol="0">
              <a:spAutoFit/>
            </a:bodyPr>
            <a:lstStyle/>
            <a:p>
              <a:pPr>
                <a:lnSpc>
                  <a:spcPct val="120000"/>
                </a:lnSpc>
              </a:pPr>
              <a:r>
                <a:rPr lang="en-US" sz="1200" dirty="0">
                  <a:latin typeface="Work Sans Medium" pitchFamily="2" charset="0"/>
                  <a:cs typeface="Varela Round" panose="00000500000000000000" pitchFamily="2" charset="-79"/>
                </a:rPr>
                <a:t>FAST National University Karachi</a:t>
              </a:r>
            </a:p>
          </p:txBody>
        </p:sp>
      </p:grpSp>
      <p:sp>
        <p:nvSpPr>
          <p:cNvPr id="25" name="TextBox 24">
            <a:extLst>
              <a:ext uri="{FF2B5EF4-FFF2-40B4-BE49-F238E27FC236}">
                <a16:creationId xmlns:a16="http://schemas.microsoft.com/office/drawing/2014/main" id="{FF9DE23B-4D08-B023-AF7B-2676827BC6E4}"/>
              </a:ext>
            </a:extLst>
          </p:cNvPr>
          <p:cNvSpPr txBox="1"/>
          <p:nvPr/>
        </p:nvSpPr>
        <p:spPr>
          <a:xfrm>
            <a:off x="495300" y="4041109"/>
            <a:ext cx="1882615" cy="364972"/>
          </a:xfrm>
          <a:prstGeom prst="rect">
            <a:avLst/>
          </a:prstGeom>
          <a:noFill/>
        </p:spPr>
        <p:txBody>
          <a:bodyPr wrap="square" rtlCol="0">
            <a:spAutoFit/>
          </a:bodyPr>
          <a:lstStyle/>
          <a:p>
            <a:pPr>
              <a:lnSpc>
                <a:spcPct val="120000"/>
              </a:lnSpc>
            </a:pPr>
            <a:r>
              <a:rPr lang="en-US" sz="1600" dirty="0">
                <a:latin typeface="Work Sans Medium" pitchFamily="2" charset="0"/>
                <a:cs typeface="Varela Round" panose="00000500000000000000" pitchFamily="2" charset="-79"/>
              </a:rPr>
              <a:t>2023 - present</a:t>
            </a:r>
          </a:p>
        </p:txBody>
      </p:sp>
      <p:grpSp>
        <p:nvGrpSpPr>
          <p:cNvPr id="7" name="Group 6">
            <a:extLst>
              <a:ext uri="{FF2B5EF4-FFF2-40B4-BE49-F238E27FC236}">
                <a16:creationId xmlns:a16="http://schemas.microsoft.com/office/drawing/2014/main" id="{876F6703-5726-DB66-5D3E-46A7B6BF5CF7}"/>
              </a:ext>
            </a:extLst>
          </p:cNvPr>
          <p:cNvGrpSpPr/>
          <p:nvPr/>
        </p:nvGrpSpPr>
        <p:grpSpPr>
          <a:xfrm>
            <a:off x="2197715" y="4933331"/>
            <a:ext cx="335280" cy="335280"/>
            <a:chOff x="2214038" y="3348202"/>
            <a:chExt cx="335280" cy="335280"/>
          </a:xfrm>
        </p:grpSpPr>
        <p:sp>
          <p:nvSpPr>
            <p:cNvPr id="10" name="Oval 9">
              <a:extLst>
                <a:ext uri="{FF2B5EF4-FFF2-40B4-BE49-F238E27FC236}">
                  <a16:creationId xmlns:a16="http://schemas.microsoft.com/office/drawing/2014/main" id="{4D921F8B-9620-BBBC-365C-94C8BE38812C}"/>
                </a:ext>
              </a:extLst>
            </p:cNvPr>
            <p:cNvSpPr/>
            <p:nvPr/>
          </p:nvSpPr>
          <p:spPr>
            <a:xfrm rot="5400000">
              <a:off x="2214038" y="3348202"/>
              <a:ext cx="335280" cy="335280"/>
            </a:xfrm>
            <a:prstGeom prst="ellipse">
              <a:avLst/>
            </a:prstGeom>
            <a:solidFill>
              <a:srgbClr val="3386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Oval 4">
              <a:extLst>
                <a:ext uri="{FF2B5EF4-FFF2-40B4-BE49-F238E27FC236}">
                  <a16:creationId xmlns:a16="http://schemas.microsoft.com/office/drawing/2014/main" id="{1F5FE7D9-ADE0-5FF1-746B-4C42D84ABD45}"/>
                </a:ext>
              </a:extLst>
            </p:cNvPr>
            <p:cNvSpPr/>
            <p:nvPr/>
          </p:nvSpPr>
          <p:spPr>
            <a:xfrm rot="5400000">
              <a:off x="2277475" y="3404344"/>
              <a:ext cx="208183" cy="208183"/>
            </a:xfrm>
            <a:prstGeom prst="ellipse">
              <a:avLst/>
            </a:prstGeom>
            <a:solidFill>
              <a:srgbClr val="33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6" name="TextBox 25">
            <a:extLst>
              <a:ext uri="{FF2B5EF4-FFF2-40B4-BE49-F238E27FC236}">
                <a16:creationId xmlns:a16="http://schemas.microsoft.com/office/drawing/2014/main" id="{ABDD0D17-A45C-CBE0-9A2B-E8F84B7B4F8A}"/>
              </a:ext>
            </a:extLst>
          </p:cNvPr>
          <p:cNvSpPr txBox="1"/>
          <p:nvPr/>
        </p:nvSpPr>
        <p:spPr>
          <a:xfrm>
            <a:off x="690681" y="4886346"/>
            <a:ext cx="1487939" cy="364972"/>
          </a:xfrm>
          <a:prstGeom prst="rect">
            <a:avLst/>
          </a:prstGeom>
          <a:noFill/>
        </p:spPr>
        <p:txBody>
          <a:bodyPr wrap="square" rtlCol="0">
            <a:spAutoFit/>
          </a:bodyPr>
          <a:lstStyle/>
          <a:p>
            <a:pPr>
              <a:lnSpc>
                <a:spcPct val="120000"/>
              </a:lnSpc>
            </a:pPr>
            <a:r>
              <a:rPr lang="en-US" sz="1600" dirty="0">
                <a:latin typeface="Work Sans Medium" pitchFamily="2" charset="0"/>
                <a:cs typeface="Varela Round" panose="00000500000000000000" pitchFamily="2" charset="-79"/>
              </a:rPr>
              <a:t>2021 - 2023</a:t>
            </a:r>
          </a:p>
        </p:txBody>
      </p:sp>
      <p:grpSp>
        <p:nvGrpSpPr>
          <p:cNvPr id="8" name="Group 7">
            <a:extLst>
              <a:ext uri="{FF2B5EF4-FFF2-40B4-BE49-F238E27FC236}">
                <a16:creationId xmlns:a16="http://schemas.microsoft.com/office/drawing/2014/main" id="{C561D61D-827F-20E8-1C6B-55EAA8AE4546}"/>
              </a:ext>
            </a:extLst>
          </p:cNvPr>
          <p:cNvGrpSpPr/>
          <p:nvPr/>
        </p:nvGrpSpPr>
        <p:grpSpPr>
          <a:xfrm>
            <a:off x="2197715" y="5761275"/>
            <a:ext cx="335280" cy="335280"/>
            <a:chOff x="2210275" y="4986575"/>
            <a:chExt cx="335280" cy="335280"/>
          </a:xfrm>
        </p:grpSpPr>
        <p:sp>
          <p:nvSpPr>
            <p:cNvPr id="17" name="Oval 16">
              <a:extLst>
                <a:ext uri="{FF2B5EF4-FFF2-40B4-BE49-F238E27FC236}">
                  <a16:creationId xmlns:a16="http://schemas.microsoft.com/office/drawing/2014/main" id="{45B52F69-FA7C-150E-27D0-2A03B9EF1B6D}"/>
                </a:ext>
              </a:extLst>
            </p:cNvPr>
            <p:cNvSpPr/>
            <p:nvPr/>
          </p:nvSpPr>
          <p:spPr>
            <a:xfrm rot="5400000">
              <a:off x="2277585" y="5042684"/>
              <a:ext cx="208183" cy="208183"/>
            </a:xfrm>
            <a:prstGeom prst="ellipse">
              <a:avLst/>
            </a:prstGeom>
            <a:solidFill>
              <a:srgbClr val="338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9BB1B7EA-E6BF-3E71-FFC7-5265B2338CD0}"/>
                </a:ext>
              </a:extLst>
            </p:cNvPr>
            <p:cNvSpPr/>
            <p:nvPr/>
          </p:nvSpPr>
          <p:spPr>
            <a:xfrm rot="5400000">
              <a:off x="2210275" y="4986575"/>
              <a:ext cx="335280" cy="335280"/>
            </a:xfrm>
            <a:prstGeom prst="ellipse">
              <a:avLst/>
            </a:prstGeom>
            <a:solidFill>
              <a:srgbClr val="3386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1" name="TextBox 30">
            <a:extLst>
              <a:ext uri="{FF2B5EF4-FFF2-40B4-BE49-F238E27FC236}">
                <a16:creationId xmlns:a16="http://schemas.microsoft.com/office/drawing/2014/main" id="{F7CE7F7D-1BF5-21BC-6941-39ED2C2E7B6A}"/>
              </a:ext>
            </a:extLst>
          </p:cNvPr>
          <p:cNvSpPr txBox="1"/>
          <p:nvPr/>
        </p:nvSpPr>
        <p:spPr>
          <a:xfrm>
            <a:off x="690681" y="5731583"/>
            <a:ext cx="1487939" cy="364972"/>
          </a:xfrm>
          <a:prstGeom prst="rect">
            <a:avLst/>
          </a:prstGeom>
          <a:noFill/>
        </p:spPr>
        <p:txBody>
          <a:bodyPr wrap="square" rtlCol="0">
            <a:spAutoFit/>
          </a:bodyPr>
          <a:lstStyle/>
          <a:p>
            <a:pPr>
              <a:lnSpc>
                <a:spcPct val="120000"/>
              </a:lnSpc>
            </a:pPr>
            <a:r>
              <a:rPr lang="en-US" sz="1600" dirty="0">
                <a:latin typeface="Work Sans Medium" pitchFamily="2" charset="0"/>
                <a:cs typeface="Varela Round" panose="00000500000000000000" pitchFamily="2" charset="-79"/>
              </a:rPr>
              <a:t>2019 - 2021</a:t>
            </a:r>
          </a:p>
        </p:txBody>
      </p:sp>
      <p:sp>
        <p:nvSpPr>
          <p:cNvPr id="4" name="Rectangle 3">
            <a:extLst>
              <a:ext uri="{FF2B5EF4-FFF2-40B4-BE49-F238E27FC236}">
                <a16:creationId xmlns:a16="http://schemas.microsoft.com/office/drawing/2014/main" id="{CCB1AFCC-86B7-5A81-4D02-89B2C5405330}"/>
              </a:ext>
            </a:extLst>
          </p:cNvPr>
          <p:cNvSpPr/>
          <p:nvPr/>
        </p:nvSpPr>
        <p:spPr>
          <a:xfrm flipH="1">
            <a:off x="9803422" y="337"/>
            <a:ext cx="2388577" cy="615126"/>
          </a:xfrm>
          <a:prstGeom prst="rect">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CA5B8C71-FD50-816F-B323-32621ABA1B0B}"/>
              </a:ext>
            </a:extLst>
          </p:cNvPr>
          <p:cNvGrpSpPr/>
          <p:nvPr/>
        </p:nvGrpSpPr>
        <p:grpSpPr>
          <a:xfrm>
            <a:off x="2655958" y="4827991"/>
            <a:ext cx="6766171" cy="596760"/>
            <a:chOff x="2679330" y="4138114"/>
            <a:chExt cx="6766171" cy="596760"/>
          </a:xfrm>
        </p:grpSpPr>
        <p:sp>
          <p:nvSpPr>
            <p:cNvPr id="14" name="TextBox 13">
              <a:extLst>
                <a:ext uri="{FF2B5EF4-FFF2-40B4-BE49-F238E27FC236}">
                  <a16:creationId xmlns:a16="http://schemas.microsoft.com/office/drawing/2014/main" id="{5C501EEB-347D-F552-3296-448F9EACC329}"/>
                </a:ext>
              </a:extLst>
            </p:cNvPr>
            <p:cNvSpPr txBox="1"/>
            <p:nvPr/>
          </p:nvSpPr>
          <p:spPr>
            <a:xfrm>
              <a:off x="2679330" y="4138114"/>
              <a:ext cx="6766171" cy="433067"/>
            </a:xfrm>
            <a:prstGeom prst="rect">
              <a:avLst/>
            </a:prstGeom>
            <a:noFill/>
          </p:spPr>
          <p:txBody>
            <a:bodyPr wrap="square" rtlCol="0">
              <a:spAutoFit/>
            </a:bodyPr>
            <a:lstStyle/>
            <a:p>
              <a:pPr>
                <a:lnSpc>
                  <a:spcPct val="120000"/>
                </a:lnSpc>
              </a:pPr>
              <a:r>
                <a:rPr lang="en-US" sz="2000" dirty="0">
                  <a:latin typeface="Work Sans Medium" pitchFamily="2" charset="0"/>
                  <a:cs typeface="Varela Round" panose="00000500000000000000" pitchFamily="2" charset="-79"/>
                </a:rPr>
                <a:t>Intermediate	</a:t>
              </a:r>
            </a:p>
          </p:txBody>
        </p:sp>
        <p:sp>
          <p:nvSpPr>
            <p:cNvPr id="15" name="TextBox 14">
              <a:extLst>
                <a:ext uri="{FF2B5EF4-FFF2-40B4-BE49-F238E27FC236}">
                  <a16:creationId xmlns:a16="http://schemas.microsoft.com/office/drawing/2014/main" id="{43E153A3-62BB-E643-886F-AA50C349E112}"/>
                </a:ext>
              </a:extLst>
            </p:cNvPr>
            <p:cNvSpPr txBox="1"/>
            <p:nvPr/>
          </p:nvSpPr>
          <p:spPr>
            <a:xfrm>
              <a:off x="2713126" y="4438126"/>
              <a:ext cx="4017874" cy="296748"/>
            </a:xfrm>
            <a:prstGeom prst="rect">
              <a:avLst/>
            </a:prstGeom>
            <a:noFill/>
          </p:spPr>
          <p:txBody>
            <a:bodyPr wrap="square" rtlCol="0">
              <a:spAutoFit/>
            </a:bodyPr>
            <a:lstStyle/>
            <a:p>
              <a:pPr>
                <a:lnSpc>
                  <a:spcPct val="120000"/>
                </a:lnSpc>
              </a:pPr>
              <a:r>
                <a:rPr lang="en-US" sz="1200" dirty="0">
                  <a:latin typeface="Work Sans Medium" pitchFamily="2" charset="0"/>
                  <a:cs typeface="Varela Round" panose="00000500000000000000" pitchFamily="2" charset="-79"/>
                </a:rPr>
                <a:t>Government </a:t>
              </a:r>
              <a:r>
                <a:rPr lang="en-US" sz="1200" dirty="0" err="1">
                  <a:latin typeface="Work Sans Medium" pitchFamily="2" charset="0"/>
                  <a:cs typeface="Varela Round" panose="00000500000000000000" pitchFamily="2" charset="-79"/>
                </a:rPr>
                <a:t>Dehli</a:t>
              </a:r>
              <a:r>
                <a:rPr lang="en-US" sz="1200" dirty="0">
                  <a:latin typeface="Work Sans Medium" pitchFamily="2" charset="0"/>
                  <a:cs typeface="Varela Round" panose="00000500000000000000" pitchFamily="2" charset="-79"/>
                </a:rPr>
                <a:t> College Hussain Abad Karachi</a:t>
              </a:r>
            </a:p>
          </p:txBody>
        </p:sp>
      </p:grpSp>
      <p:grpSp>
        <p:nvGrpSpPr>
          <p:cNvPr id="32" name="Group 31">
            <a:extLst>
              <a:ext uri="{FF2B5EF4-FFF2-40B4-BE49-F238E27FC236}">
                <a16:creationId xmlns:a16="http://schemas.microsoft.com/office/drawing/2014/main" id="{3A279A60-2009-1DEB-BAEF-4A9158CC7A41}"/>
              </a:ext>
            </a:extLst>
          </p:cNvPr>
          <p:cNvGrpSpPr/>
          <p:nvPr/>
        </p:nvGrpSpPr>
        <p:grpSpPr>
          <a:xfrm>
            <a:off x="2655958" y="5675718"/>
            <a:ext cx="6766171" cy="596760"/>
            <a:chOff x="2679330" y="4138114"/>
            <a:chExt cx="6766171" cy="596760"/>
          </a:xfrm>
        </p:grpSpPr>
        <p:sp>
          <p:nvSpPr>
            <p:cNvPr id="33" name="TextBox 32">
              <a:extLst>
                <a:ext uri="{FF2B5EF4-FFF2-40B4-BE49-F238E27FC236}">
                  <a16:creationId xmlns:a16="http://schemas.microsoft.com/office/drawing/2014/main" id="{92B74AFF-9D0C-199D-C0F8-E595AF66C617}"/>
                </a:ext>
              </a:extLst>
            </p:cNvPr>
            <p:cNvSpPr txBox="1"/>
            <p:nvPr/>
          </p:nvSpPr>
          <p:spPr>
            <a:xfrm>
              <a:off x="2679330" y="4138114"/>
              <a:ext cx="6766171" cy="433067"/>
            </a:xfrm>
            <a:prstGeom prst="rect">
              <a:avLst/>
            </a:prstGeom>
            <a:noFill/>
          </p:spPr>
          <p:txBody>
            <a:bodyPr wrap="square" rtlCol="0">
              <a:spAutoFit/>
            </a:bodyPr>
            <a:lstStyle/>
            <a:p>
              <a:pPr>
                <a:lnSpc>
                  <a:spcPct val="120000"/>
                </a:lnSpc>
              </a:pPr>
              <a:r>
                <a:rPr lang="en-US" sz="2000" dirty="0">
                  <a:latin typeface="Work Sans Medium" pitchFamily="2" charset="0"/>
                  <a:cs typeface="Varela Round" panose="00000500000000000000" pitchFamily="2" charset="-79"/>
                </a:rPr>
                <a:t>Matriculation		</a:t>
              </a:r>
            </a:p>
          </p:txBody>
        </p:sp>
        <p:sp>
          <p:nvSpPr>
            <p:cNvPr id="34" name="TextBox 33">
              <a:extLst>
                <a:ext uri="{FF2B5EF4-FFF2-40B4-BE49-F238E27FC236}">
                  <a16:creationId xmlns:a16="http://schemas.microsoft.com/office/drawing/2014/main" id="{878190B1-E724-FD20-3824-E334F266D03C}"/>
                </a:ext>
              </a:extLst>
            </p:cNvPr>
            <p:cNvSpPr txBox="1"/>
            <p:nvPr/>
          </p:nvSpPr>
          <p:spPr>
            <a:xfrm>
              <a:off x="2713126" y="4438126"/>
              <a:ext cx="4017874" cy="296748"/>
            </a:xfrm>
            <a:prstGeom prst="rect">
              <a:avLst/>
            </a:prstGeom>
            <a:noFill/>
          </p:spPr>
          <p:txBody>
            <a:bodyPr wrap="square" rtlCol="0">
              <a:spAutoFit/>
            </a:bodyPr>
            <a:lstStyle/>
            <a:p>
              <a:pPr>
                <a:lnSpc>
                  <a:spcPct val="120000"/>
                </a:lnSpc>
              </a:pPr>
              <a:r>
                <a:rPr lang="en-US" sz="1200" dirty="0">
                  <a:latin typeface="Work Sans Medium" pitchFamily="2" charset="0"/>
                  <a:cs typeface="Varela Round" panose="00000500000000000000" pitchFamily="2" charset="-79"/>
                </a:rPr>
                <a:t>Memon Boys Secondary School </a:t>
              </a:r>
            </a:p>
          </p:txBody>
        </p:sp>
      </p:grpSp>
      <p:sp>
        <p:nvSpPr>
          <p:cNvPr id="36" name="TextBox 35">
            <a:extLst>
              <a:ext uri="{FF2B5EF4-FFF2-40B4-BE49-F238E27FC236}">
                <a16:creationId xmlns:a16="http://schemas.microsoft.com/office/drawing/2014/main" id="{2E50A6A9-337B-8726-07B4-352D860CFCCE}"/>
              </a:ext>
            </a:extLst>
          </p:cNvPr>
          <p:cNvSpPr txBox="1"/>
          <p:nvPr/>
        </p:nvSpPr>
        <p:spPr>
          <a:xfrm>
            <a:off x="2190751" y="1401306"/>
            <a:ext cx="2465070" cy="276999"/>
          </a:xfrm>
          <a:prstGeom prst="rect">
            <a:avLst/>
          </a:prstGeom>
          <a:noFill/>
        </p:spPr>
        <p:txBody>
          <a:bodyPr wrap="square" rtlCol="0">
            <a:spAutoFit/>
          </a:bodyPr>
          <a:lstStyle/>
          <a:p>
            <a:r>
              <a:rPr lang="en-US" sz="1200" dirty="0">
                <a:latin typeface="Work Sans" pitchFamily="2" charset="0"/>
                <a:cs typeface="Varela Round" panose="00000500000000000000" pitchFamily="2" charset="-79"/>
              </a:rPr>
              <a:t>+92 318 2993401	</a:t>
            </a:r>
          </a:p>
        </p:txBody>
      </p:sp>
      <p:sp>
        <p:nvSpPr>
          <p:cNvPr id="37" name="TextBox 36">
            <a:extLst>
              <a:ext uri="{FF2B5EF4-FFF2-40B4-BE49-F238E27FC236}">
                <a16:creationId xmlns:a16="http://schemas.microsoft.com/office/drawing/2014/main" id="{3A1EDE77-2CA7-CEE9-5643-E10FAD33F209}"/>
              </a:ext>
            </a:extLst>
          </p:cNvPr>
          <p:cNvSpPr txBox="1"/>
          <p:nvPr/>
        </p:nvSpPr>
        <p:spPr>
          <a:xfrm>
            <a:off x="2190751" y="1744206"/>
            <a:ext cx="2465070" cy="276999"/>
          </a:xfrm>
          <a:prstGeom prst="rect">
            <a:avLst/>
          </a:prstGeom>
          <a:noFill/>
        </p:spPr>
        <p:txBody>
          <a:bodyPr wrap="square" rtlCol="0">
            <a:spAutoFit/>
          </a:bodyPr>
          <a:lstStyle/>
          <a:p>
            <a:r>
              <a:rPr lang="en-US" sz="1200" dirty="0">
                <a:latin typeface="Work Sans" pitchFamily="2" charset="0"/>
                <a:cs typeface="Varela Round" panose="00000500000000000000" pitchFamily="2" charset="-79"/>
              </a:rPr>
              <a:t>Mufeez.hanif123@gmail.com</a:t>
            </a:r>
          </a:p>
        </p:txBody>
      </p:sp>
      <p:sp>
        <p:nvSpPr>
          <p:cNvPr id="38" name="TextBox 37">
            <a:extLst>
              <a:ext uri="{FF2B5EF4-FFF2-40B4-BE49-F238E27FC236}">
                <a16:creationId xmlns:a16="http://schemas.microsoft.com/office/drawing/2014/main" id="{1C763159-7EE1-06EE-8744-B43BB3F2B034}"/>
              </a:ext>
            </a:extLst>
          </p:cNvPr>
          <p:cNvSpPr txBox="1"/>
          <p:nvPr/>
        </p:nvSpPr>
        <p:spPr>
          <a:xfrm>
            <a:off x="2190751" y="2087106"/>
            <a:ext cx="2465070" cy="276999"/>
          </a:xfrm>
          <a:prstGeom prst="rect">
            <a:avLst/>
          </a:prstGeom>
          <a:noFill/>
        </p:spPr>
        <p:txBody>
          <a:bodyPr wrap="square" rtlCol="0">
            <a:spAutoFit/>
          </a:bodyPr>
          <a:lstStyle/>
          <a:p>
            <a:r>
              <a:rPr lang="en-US" sz="1200" dirty="0">
                <a:solidFill>
                  <a:schemeClr val="bg2">
                    <a:lumMod val="10000"/>
                  </a:schemeClr>
                </a:solidFill>
                <a:latin typeface="Work Sans" pitchFamily="2" charset="0"/>
                <a:cs typeface="Varela Round" panose="00000500000000000000" pitchFamily="2" charset="-79"/>
              </a:rPr>
              <a:t>Karachi, Pakistan</a:t>
            </a:r>
          </a:p>
        </p:txBody>
      </p:sp>
      <p:sp>
        <p:nvSpPr>
          <p:cNvPr id="39" name="TextBox 38">
            <a:extLst>
              <a:ext uri="{FF2B5EF4-FFF2-40B4-BE49-F238E27FC236}">
                <a16:creationId xmlns:a16="http://schemas.microsoft.com/office/drawing/2014/main" id="{9290B524-FB1D-9004-FE95-8851DA44B0B8}"/>
              </a:ext>
            </a:extLst>
          </p:cNvPr>
          <p:cNvSpPr txBox="1"/>
          <p:nvPr/>
        </p:nvSpPr>
        <p:spPr>
          <a:xfrm>
            <a:off x="658813" y="1401306"/>
            <a:ext cx="1531937" cy="276999"/>
          </a:xfrm>
          <a:prstGeom prst="rect">
            <a:avLst/>
          </a:prstGeom>
          <a:noFill/>
        </p:spPr>
        <p:txBody>
          <a:bodyPr wrap="square" rtlCol="0">
            <a:spAutoFit/>
          </a:bodyPr>
          <a:lstStyle/>
          <a:p>
            <a:r>
              <a:rPr lang="en-US" sz="1200" dirty="0">
                <a:latin typeface="Work Sans SemiBold" pitchFamily="2" charset="0"/>
                <a:cs typeface="Varela Round" panose="00000500000000000000" pitchFamily="2" charset="-79"/>
              </a:rPr>
              <a:t>Phone</a:t>
            </a:r>
          </a:p>
        </p:txBody>
      </p:sp>
      <p:sp>
        <p:nvSpPr>
          <p:cNvPr id="40" name="TextBox 39">
            <a:extLst>
              <a:ext uri="{FF2B5EF4-FFF2-40B4-BE49-F238E27FC236}">
                <a16:creationId xmlns:a16="http://schemas.microsoft.com/office/drawing/2014/main" id="{2F0D5F41-707A-C998-3B4B-A7629F4D1AB3}"/>
              </a:ext>
            </a:extLst>
          </p:cNvPr>
          <p:cNvSpPr txBox="1"/>
          <p:nvPr/>
        </p:nvSpPr>
        <p:spPr>
          <a:xfrm>
            <a:off x="658813" y="1744206"/>
            <a:ext cx="1531937" cy="276999"/>
          </a:xfrm>
          <a:prstGeom prst="rect">
            <a:avLst/>
          </a:prstGeom>
          <a:noFill/>
        </p:spPr>
        <p:txBody>
          <a:bodyPr wrap="square" rtlCol="0">
            <a:spAutoFit/>
          </a:bodyPr>
          <a:lstStyle/>
          <a:p>
            <a:r>
              <a:rPr lang="en-US" sz="1200" dirty="0">
                <a:latin typeface="Work Sans SemiBold" pitchFamily="2" charset="0"/>
                <a:cs typeface="Varela Round" panose="00000500000000000000" pitchFamily="2" charset="-79"/>
              </a:rPr>
              <a:t>Mail</a:t>
            </a:r>
          </a:p>
        </p:txBody>
      </p:sp>
      <p:sp>
        <p:nvSpPr>
          <p:cNvPr id="41" name="TextBox 40">
            <a:extLst>
              <a:ext uri="{FF2B5EF4-FFF2-40B4-BE49-F238E27FC236}">
                <a16:creationId xmlns:a16="http://schemas.microsoft.com/office/drawing/2014/main" id="{119481F7-3FB0-3DEA-D09B-AA332BA31DEA}"/>
              </a:ext>
            </a:extLst>
          </p:cNvPr>
          <p:cNvSpPr txBox="1"/>
          <p:nvPr/>
        </p:nvSpPr>
        <p:spPr>
          <a:xfrm>
            <a:off x="658813" y="2087106"/>
            <a:ext cx="1531937" cy="276999"/>
          </a:xfrm>
          <a:prstGeom prst="rect">
            <a:avLst/>
          </a:prstGeom>
          <a:noFill/>
        </p:spPr>
        <p:txBody>
          <a:bodyPr wrap="square" rtlCol="0">
            <a:spAutoFit/>
          </a:bodyPr>
          <a:lstStyle/>
          <a:p>
            <a:r>
              <a:rPr lang="en-US" sz="1200" dirty="0">
                <a:latin typeface="Work Sans SemiBold" pitchFamily="2" charset="0"/>
                <a:cs typeface="Varela Round" panose="00000500000000000000" pitchFamily="2" charset="-79"/>
              </a:rPr>
              <a:t>Location</a:t>
            </a:r>
          </a:p>
        </p:txBody>
      </p:sp>
      <p:sp>
        <p:nvSpPr>
          <p:cNvPr id="42" name="TextBox 41">
            <a:extLst>
              <a:ext uri="{FF2B5EF4-FFF2-40B4-BE49-F238E27FC236}">
                <a16:creationId xmlns:a16="http://schemas.microsoft.com/office/drawing/2014/main" id="{D52636C5-CCFF-B6B0-2DE1-E259A5FDE6B6}"/>
              </a:ext>
            </a:extLst>
          </p:cNvPr>
          <p:cNvSpPr txBox="1"/>
          <p:nvPr/>
        </p:nvSpPr>
        <p:spPr>
          <a:xfrm>
            <a:off x="658813" y="643903"/>
            <a:ext cx="1691489"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About</a:t>
            </a:r>
            <a:endParaRPr lang="en-IN" sz="4000" dirty="0">
              <a:latin typeface="Work Sans Medium" pitchFamily="2" charset="0"/>
              <a:cs typeface="Varela Round" panose="00000500000000000000" pitchFamily="2" charset="-79"/>
            </a:endParaRPr>
          </a:p>
        </p:txBody>
      </p:sp>
      <p:sp>
        <p:nvSpPr>
          <p:cNvPr id="43" name="TextBox 42">
            <a:extLst>
              <a:ext uri="{FF2B5EF4-FFF2-40B4-BE49-F238E27FC236}">
                <a16:creationId xmlns:a16="http://schemas.microsoft.com/office/drawing/2014/main" id="{74CB4C34-1A74-8D52-B5E2-05C7DD0726E8}"/>
              </a:ext>
            </a:extLst>
          </p:cNvPr>
          <p:cNvSpPr txBox="1"/>
          <p:nvPr/>
        </p:nvSpPr>
        <p:spPr>
          <a:xfrm>
            <a:off x="658813" y="2436356"/>
            <a:ext cx="1531937" cy="276999"/>
          </a:xfrm>
          <a:prstGeom prst="rect">
            <a:avLst/>
          </a:prstGeom>
          <a:noFill/>
        </p:spPr>
        <p:txBody>
          <a:bodyPr wrap="square" rtlCol="0">
            <a:spAutoFit/>
          </a:bodyPr>
          <a:lstStyle/>
          <a:p>
            <a:r>
              <a:rPr lang="en-US" sz="1200" dirty="0">
                <a:latin typeface="Work Sans SemiBold" pitchFamily="2" charset="0"/>
                <a:cs typeface="Varela Round" panose="00000500000000000000" pitchFamily="2" charset="-79"/>
              </a:rPr>
              <a:t>Age</a:t>
            </a:r>
          </a:p>
        </p:txBody>
      </p:sp>
      <p:sp>
        <p:nvSpPr>
          <p:cNvPr id="45" name="TextBox 44">
            <a:extLst>
              <a:ext uri="{FF2B5EF4-FFF2-40B4-BE49-F238E27FC236}">
                <a16:creationId xmlns:a16="http://schemas.microsoft.com/office/drawing/2014/main" id="{9EAF7625-8ECF-A03E-41B4-9C6EE26BD0CD}"/>
              </a:ext>
            </a:extLst>
          </p:cNvPr>
          <p:cNvSpPr txBox="1"/>
          <p:nvPr/>
        </p:nvSpPr>
        <p:spPr>
          <a:xfrm>
            <a:off x="2203451" y="2436356"/>
            <a:ext cx="2465070" cy="276999"/>
          </a:xfrm>
          <a:prstGeom prst="rect">
            <a:avLst/>
          </a:prstGeom>
          <a:noFill/>
        </p:spPr>
        <p:txBody>
          <a:bodyPr wrap="square" rtlCol="0">
            <a:spAutoFit/>
          </a:bodyPr>
          <a:lstStyle/>
          <a:p>
            <a:r>
              <a:rPr lang="en-US" sz="1200" dirty="0">
                <a:solidFill>
                  <a:schemeClr val="bg2">
                    <a:lumMod val="10000"/>
                  </a:schemeClr>
                </a:solidFill>
                <a:latin typeface="Work Sans" pitchFamily="2" charset="0"/>
                <a:cs typeface="Varela Round" panose="00000500000000000000" pitchFamily="2" charset="-79"/>
              </a:rPr>
              <a:t>19</a:t>
            </a:r>
          </a:p>
        </p:txBody>
      </p:sp>
      <p:pic>
        <p:nvPicPr>
          <p:cNvPr id="46" name="Picture 45" descr="A building with a lawn and trees&#10;&#10;Description automatically generated">
            <a:extLst>
              <a:ext uri="{FF2B5EF4-FFF2-40B4-BE49-F238E27FC236}">
                <a16:creationId xmlns:a16="http://schemas.microsoft.com/office/drawing/2014/main" id="{F6EA5FF6-3DD6-070B-1EF9-1CC043E5D7EA}"/>
              </a:ext>
            </a:extLst>
          </p:cNvPr>
          <p:cNvPicPr>
            <a:picLocks noChangeAspect="1"/>
          </p:cNvPicPr>
          <p:nvPr/>
        </p:nvPicPr>
        <p:blipFill rotWithShape="1">
          <a:blip r:embed="rId2">
            <a:extLst>
              <a:ext uri="{28A0092B-C50C-407E-A947-70E740481C1C}">
                <a14:useLocalDpi xmlns:a14="http://schemas.microsoft.com/office/drawing/2010/main" val="0"/>
              </a:ext>
            </a:extLst>
          </a:blip>
          <a:srcRect l="34945"/>
          <a:stretch/>
        </p:blipFill>
        <p:spPr>
          <a:xfrm rot="16200000">
            <a:off x="8659208" y="587429"/>
            <a:ext cx="3056921" cy="352424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33019408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1000"/>
                                        <p:tgtEl>
                                          <p:spTgt spid="46"/>
                                        </p:tgtEl>
                                      </p:cBhvr>
                                    </p:animEffect>
                                    <p:anim calcmode="lin" valueType="num">
                                      <p:cBhvr>
                                        <p:cTn id="49" dur="1000" fill="hold"/>
                                        <p:tgtEl>
                                          <p:spTgt spid="46"/>
                                        </p:tgtEl>
                                        <p:attrNameLst>
                                          <p:attrName>ppt_x</p:attrName>
                                        </p:attrNameLst>
                                      </p:cBhvr>
                                      <p:tavLst>
                                        <p:tav tm="0">
                                          <p:val>
                                            <p:strVal val="#ppt_x"/>
                                          </p:val>
                                        </p:tav>
                                        <p:tav tm="100000">
                                          <p:val>
                                            <p:strVal val="#ppt_x"/>
                                          </p:val>
                                        </p:tav>
                                      </p:tavLst>
                                    </p:anim>
                                    <p:anim calcmode="lin" valueType="num">
                                      <p:cBhvr>
                                        <p:cTn id="50"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6"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FDEF848-E05B-F1D6-70E6-4EE66556536A}"/>
              </a:ext>
            </a:extLst>
          </p:cNvPr>
          <p:cNvSpPr txBox="1"/>
          <p:nvPr/>
        </p:nvSpPr>
        <p:spPr>
          <a:xfrm>
            <a:off x="658813" y="680517"/>
            <a:ext cx="2223686"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Hobbies</a:t>
            </a:r>
            <a:endParaRPr lang="en-IN" sz="4000" dirty="0">
              <a:latin typeface="Work Sans Medium" pitchFamily="2" charset="0"/>
              <a:cs typeface="Varela Round" panose="00000500000000000000" pitchFamily="2" charset="-79"/>
            </a:endParaRPr>
          </a:p>
        </p:txBody>
      </p:sp>
      <p:sp>
        <p:nvSpPr>
          <p:cNvPr id="20" name="TextBox 19">
            <a:extLst>
              <a:ext uri="{FF2B5EF4-FFF2-40B4-BE49-F238E27FC236}">
                <a16:creationId xmlns:a16="http://schemas.microsoft.com/office/drawing/2014/main" id="{3A5DACBB-DF2E-D72C-6F9F-8FE6258BA5C7}"/>
              </a:ext>
            </a:extLst>
          </p:cNvPr>
          <p:cNvSpPr txBox="1"/>
          <p:nvPr/>
        </p:nvSpPr>
        <p:spPr>
          <a:xfrm>
            <a:off x="685800" y="4997079"/>
            <a:ext cx="3265487" cy="501227"/>
          </a:xfrm>
          <a:prstGeom prst="rect">
            <a:avLst/>
          </a:prstGeom>
          <a:noFill/>
        </p:spPr>
        <p:txBody>
          <a:bodyPr wrap="square" rtlCol="0">
            <a:spAutoFit/>
          </a:bodyPr>
          <a:lstStyle/>
          <a:p>
            <a:pPr>
              <a:lnSpc>
                <a:spcPct val="120000"/>
              </a:lnSpc>
            </a:pPr>
            <a:r>
              <a:rPr lang="en-US" sz="2400" dirty="0">
                <a:latin typeface="Work Sans Medium" pitchFamily="2" charset="0"/>
                <a:cs typeface="Varela Round" panose="00000500000000000000" pitchFamily="2" charset="-79"/>
              </a:rPr>
              <a:t>Cricket</a:t>
            </a:r>
          </a:p>
        </p:txBody>
      </p:sp>
      <p:sp>
        <p:nvSpPr>
          <p:cNvPr id="34" name="TextBox 33">
            <a:extLst>
              <a:ext uri="{FF2B5EF4-FFF2-40B4-BE49-F238E27FC236}">
                <a16:creationId xmlns:a16="http://schemas.microsoft.com/office/drawing/2014/main" id="{9AD75C0A-8384-9118-7E24-20BBE2A5FEC1}"/>
              </a:ext>
            </a:extLst>
          </p:cNvPr>
          <p:cNvSpPr txBox="1"/>
          <p:nvPr/>
        </p:nvSpPr>
        <p:spPr>
          <a:xfrm>
            <a:off x="4373563" y="4997079"/>
            <a:ext cx="3265487" cy="501227"/>
          </a:xfrm>
          <a:prstGeom prst="rect">
            <a:avLst/>
          </a:prstGeom>
          <a:noFill/>
        </p:spPr>
        <p:txBody>
          <a:bodyPr wrap="square" rtlCol="0">
            <a:spAutoFit/>
          </a:bodyPr>
          <a:lstStyle/>
          <a:p>
            <a:pPr>
              <a:lnSpc>
                <a:spcPct val="120000"/>
              </a:lnSpc>
            </a:pPr>
            <a:r>
              <a:rPr lang="en-US" sz="2400" dirty="0">
                <a:latin typeface="Work Sans Medium" pitchFamily="2" charset="0"/>
                <a:cs typeface="Varela Round" panose="00000500000000000000" pitchFamily="2" charset="-79"/>
              </a:rPr>
              <a:t>Football</a:t>
            </a:r>
          </a:p>
        </p:txBody>
      </p:sp>
      <p:sp>
        <p:nvSpPr>
          <p:cNvPr id="42" name="TextBox 41">
            <a:extLst>
              <a:ext uri="{FF2B5EF4-FFF2-40B4-BE49-F238E27FC236}">
                <a16:creationId xmlns:a16="http://schemas.microsoft.com/office/drawing/2014/main" id="{317A27A4-8838-0B06-1E12-E28F7F061E69}"/>
              </a:ext>
            </a:extLst>
          </p:cNvPr>
          <p:cNvSpPr txBox="1"/>
          <p:nvPr/>
        </p:nvSpPr>
        <p:spPr>
          <a:xfrm>
            <a:off x="8061327" y="4997079"/>
            <a:ext cx="3265487" cy="501227"/>
          </a:xfrm>
          <a:prstGeom prst="rect">
            <a:avLst/>
          </a:prstGeom>
          <a:noFill/>
        </p:spPr>
        <p:txBody>
          <a:bodyPr wrap="square" rtlCol="0">
            <a:spAutoFit/>
          </a:bodyPr>
          <a:lstStyle/>
          <a:p>
            <a:pPr>
              <a:lnSpc>
                <a:spcPct val="120000"/>
              </a:lnSpc>
            </a:pPr>
            <a:r>
              <a:rPr lang="en-US" sz="2400" dirty="0">
                <a:latin typeface="Work Sans Medium" pitchFamily="2" charset="0"/>
                <a:cs typeface="Varela Round" panose="00000500000000000000" pitchFamily="2" charset="-79"/>
              </a:rPr>
              <a:t>Read Books</a:t>
            </a:r>
          </a:p>
        </p:txBody>
      </p:sp>
      <p:pic>
        <p:nvPicPr>
          <p:cNvPr id="3" name="Graphic 2">
            <a:extLst>
              <a:ext uri="{FF2B5EF4-FFF2-40B4-BE49-F238E27FC236}">
                <a16:creationId xmlns:a16="http://schemas.microsoft.com/office/drawing/2014/main" id="{151E451A-FBDE-48D5-6C68-93FF08C80A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52575" y="2926653"/>
            <a:ext cx="552450" cy="552450"/>
          </a:xfrm>
          <a:prstGeom prst="rect">
            <a:avLst/>
          </a:prstGeom>
        </p:spPr>
      </p:pic>
      <p:pic>
        <p:nvPicPr>
          <p:cNvPr id="4" name="Graphic 3">
            <a:extLst>
              <a:ext uri="{FF2B5EF4-FFF2-40B4-BE49-F238E27FC236}">
                <a16:creationId xmlns:a16="http://schemas.microsoft.com/office/drawing/2014/main" id="{40CDE8D9-47D6-4EB0-B255-01011549F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28102" y="2926653"/>
            <a:ext cx="552450" cy="552450"/>
          </a:xfrm>
          <a:prstGeom prst="rect">
            <a:avLst/>
          </a:prstGeom>
        </p:spPr>
      </p:pic>
      <p:pic>
        <p:nvPicPr>
          <p:cNvPr id="1026" name="Picture 2" descr="OUTSIDE EDGE: BABAR THE CAPTAIN - Newspaper - DAWN.COM">
            <a:extLst>
              <a:ext uri="{FF2B5EF4-FFF2-40B4-BE49-F238E27FC236}">
                <a16:creationId xmlns:a16="http://schemas.microsoft.com/office/drawing/2014/main" id="{F337318D-849E-5CBC-43EE-29B4745580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3992"/>
          <a:stretch/>
        </p:blipFill>
        <p:spPr bwMode="auto">
          <a:xfrm>
            <a:off x="554039" y="2645075"/>
            <a:ext cx="2952749" cy="20598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Cristiano Ronaldo defends Saudi Arabia again! Al-Nassr star insists Pro  League is better than Portuguese top flight after dig at Lionel Messi and  MLS | Goal.com">
            <a:extLst>
              <a:ext uri="{FF2B5EF4-FFF2-40B4-BE49-F238E27FC236}">
                <a16:creationId xmlns:a16="http://schemas.microsoft.com/office/drawing/2014/main" id="{909B12C4-3F5D-FE36-20AB-A37DA618CA0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423" r="8945"/>
          <a:stretch/>
        </p:blipFill>
        <p:spPr bwMode="auto">
          <a:xfrm>
            <a:off x="4307683" y="2645075"/>
            <a:ext cx="2952749" cy="205987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5 Book Reading Android Apps To Read and Manage Books For Free">
            <a:extLst>
              <a:ext uri="{FF2B5EF4-FFF2-40B4-BE49-F238E27FC236}">
                <a16:creationId xmlns:a16="http://schemas.microsoft.com/office/drawing/2014/main" id="{426E5B52-3719-D008-6BFF-DE667F6748F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365" t="-2411" r="-1886" b="2411"/>
          <a:stretch/>
        </p:blipFill>
        <p:spPr bwMode="auto">
          <a:xfrm>
            <a:off x="8061327" y="2645075"/>
            <a:ext cx="2952749" cy="196510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5E2CC21-5AB1-1798-5587-86E00781C457}"/>
              </a:ext>
            </a:extLst>
          </p:cNvPr>
          <p:cNvSpPr txBox="1"/>
          <p:nvPr/>
        </p:nvSpPr>
        <p:spPr>
          <a:xfrm>
            <a:off x="554039" y="1665514"/>
            <a:ext cx="10614704" cy="369332"/>
          </a:xfrm>
          <a:prstGeom prst="rect">
            <a:avLst/>
          </a:prstGeom>
          <a:noFill/>
        </p:spPr>
        <p:txBody>
          <a:bodyPr wrap="square" rtlCol="0">
            <a:spAutoFit/>
          </a:bodyPr>
          <a:lstStyle/>
          <a:p>
            <a:r>
              <a:rPr lang="en-US" dirty="0"/>
              <a:t>After getting admitted into Fast </a:t>
            </a:r>
            <a:r>
              <a:rPr lang="en-US" dirty="0" err="1"/>
              <a:t>nuces</a:t>
            </a:r>
            <a:r>
              <a:rPr lang="en-US" dirty="0"/>
              <a:t>, I do not have time for my hobbies but sharing them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22440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calcmode="lin" valueType="num">
                                      <p:cBhvr additive="base">
                                        <p:cTn id="21" dur="500" fill="hold"/>
                                        <p:tgtEl>
                                          <p:spTgt spid="34"/>
                                        </p:tgtEl>
                                        <p:attrNameLst>
                                          <p:attrName>ppt_x</p:attrName>
                                        </p:attrNameLst>
                                      </p:cBhvr>
                                      <p:tavLst>
                                        <p:tav tm="0">
                                          <p:val>
                                            <p:strVal val="#ppt_x"/>
                                          </p:val>
                                        </p:tav>
                                        <p:tav tm="100000">
                                          <p:val>
                                            <p:strVal val="#ppt_x"/>
                                          </p:val>
                                        </p:tav>
                                      </p:tavLst>
                                    </p:anim>
                                    <p:anim calcmode="lin" valueType="num">
                                      <p:cBhvr additive="base">
                                        <p:cTn id="2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 calcmode="lin" valueType="num">
                                      <p:cBhvr additive="base">
                                        <p:cTn id="27" dur="500" fill="hold"/>
                                        <p:tgtEl>
                                          <p:spTgt spid="1030"/>
                                        </p:tgtEl>
                                        <p:attrNameLst>
                                          <p:attrName>ppt_x</p:attrName>
                                        </p:attrNameLst>
                                      </p:cBhvr>
                                      <p:tavLst>
                                        <p:tav tm="0">
                                          <p:val>
                                            <p:strVal val="#ppt_x"/>
                                          </p:val>
                                        </p:tav>
                                        <p:tav tm="100000">
                                          <p:val>
                                            <p:strVal val="#ppt_x"/>
                                          </p:val>
                                        </p:tav>
                                      </p:tavLst>
                                    </p:anim>
                                    <p:anim calcmode="lin" valueType="num">
                                      <p:cBhvr additive="base">
                                        <p:cTn id="28" dur="500" fill="hold"/>
                                        <p:tgtEl>
                                          <p:spTgt spid="103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ppt_x"/>
                                          </p:val>
                                        </p:tav>
                                        <p:tav tm="100000">
                                          <p:val>
                                            <p:strVal val="#ppt_x"/>
                                          </p:val>
                                        </p:tav>
                                      </p:tavLst>
                                    </p:anim>
                                    <p:anim calcmode="lin" valueType="num">
                                      <p:cBhvr additive="base">
                                        <p:cTn id="3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4" grpId="0"/>
      <p:bldP spid="4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24DC47-3ABA-C14A-DCA4-314FF13B8119}"/>
              </a:ext>
            </a:extLst>
          </p:cNvPr>
          <p:cNvGrpSpPr/>
          <p:nvPr/>
        </p:nvGrpSpPr>
        <p:grpSpPr>
          <a:xfrm>
            <a:off x="380486" y="575152"/>
            <a:ext cx="6461185" cy="3670033"/>
            <a:chOff x="380486" y="1177666"/>
            <a:chExt cx="6461185" cy="3670033"/>
          </a:xfrm>
        </p:grpSpPr>
        <p:sp>
          <p:nvSpPr>
            <p:cNvPr id="4" name="TextBox 3">
              <a:extLst>
                <a:ext uri="{FF2B5EF4-FFF2-40B4-BE49-F238E27FC236}">
                  <a16:creationId xmlns:a16="http://schemas.microsoft.com/office/drawing/2014/main" id="{0E1E91CC-A5C5-67D6-A351-B4EC77DF813D}"/>
                </a:ext>
              </a:extLst>
            </p:cNvPr>
            <p:cNvSpPr txBox="1"/>
            <p:nvPr/>
          </p:nvSpPr>
          <p:spPr>
            <a:xfrm>
              <a:off x="380486" y="1177666"/>
              <a:ext cx="4160113"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Semester Goals</a:t>
              </a:r>
              <a:endParaRPr lang="en-IN" sz="4000" dirty="0">
                <a:latin typeface="Work Sans Medium" pitchFamily="2" charset="0"/>
                <a:cs typeface="Varela Round" panose="00000500000000000000" pitchFamily="2" charset="-79"/>
              </a:endParaRPr>
            </a:p>
          </p:txBody>
        </p:sp>
        <p:sp>
          <p:nvSpPr>
            <p:cNvPr id="5" name="TextBox 4">
              <a:extLst>
                <a:ext uri="{FF2B5EF4-FFF2-40B4-BE49-F238E27FC236}">
                  <a16:creationId xmlns:a16="http://schemas.microsoft.com/office/drawing/2014/main" id="{FEE083C3-C04F-5D10-6BC3-A1E5DCF7B962}"/>
                </a:ext>
              </a:extLst>
            </p:cNvPr>
            <p:cNvSpPr txBox="1"/>
            <p:nvPr/>
          </p:nvSpPr>
          <p:spPr>
            <a:xfrm>
              <a:off x="626156" y="2130480"/>
              <a:ext cx="6215515" cy="2717219"/>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en-US" sz="2400" dirty="0">
                  <a:latin typeface="Work Sans" pitchFamily="2" charset="0"/>
                  <a:cs typeface="Varela Round" panose="00000500000000000000" pitchFamily="2" charset="-79"/>
                </a:rPr>
                <a:t>TO learn the basics of how to build algorithms</a:t>
              </a:r>
            </a:p>
            <a:p>
              <a:pPr marL="171450" indent="-171450">
                <a:lnSpc>
                  <a:spcPct val="120000"/>
                </a:lnSpc>
                <a:buFont typeface="Arial" panose="020B0604020202020204" pitchFamily="34" charset="0"/>
                <a:buChar char="•"/>
              </a:pPr>
              <a:r>
                <a:rPr lang="en-US" sz="2400" dirty="0">
                  <a:latin typeface="Work Sans" pitchFamily="2" charset="0"/>
                  <a:cs typeface="Varela Round" panose="00000500000000000000" pitchFamily="2" charset="-79"/>
                </a:rPr>
                <a:t>How to do critical thinking</a:t>
              </a:r>
            </a:p>
            <a:p>
              <a:pPr marL="171450" indent="-171450">
                <a:lnSpc>
                  <a:spcPct val="120000"/>
                </a:lnSpc>
                <a:buFont typeface="Arial" panose="020B0604020202020204" pitchFamily="34" charset="0"/>
                <a:buChar char="•"/>
              </a:pPr>
              <a:r>
                <a:rPr lang="en-US" sz="2400" dirty="0">
                  <a:latin typeface="Work Sans" pitchFamily="2" charset="0"/>
                  <a:cs typeface="Varela Round" panose="00000500000000000000" pitchFamily="2" charset="-79"/>
                </a:rPr>
                <a:t>Get 4 GPA</a:t>
              </a:r>
            </a:p>
            <a:p>
              <a:pPr marL="171450" indent="-171450">
                <a:lnSpc>
                  <a:spcPct val="120000"/>
                </a:lnSpc>
                <a:buFont typeface="Arial" panose="020B0604020202020204" pitchFamily="34" charset="0"/>
                <a:buChar char="•"/>
              </a:pPr>
              <a:r>
                <a:rPr lang="en-US" sz="2400" dirty="0">
                  <a:latin typeface="Work Sans" pitchFamily="2" charset="0"/>
                  <a:cs typeface="Varela Round" panose="00000500000000000000" pitchFamily="2" charset="-79"/>
                </a:rPr>
                <a:t>Build Networks, as Network are Net worth</a:t>
              </a:r>
            </a:p>
          </p:txBody>
        </p:sp>
      </p:grpSp>
      <p:sp>
        <p:nvSpPr>
          <p:cNvPr id="14" name="AutoShape 6" descr="CGPA Full Form - How is CGPA calculated?">
            <a:extLst>
              <a:ext uri="{FF2B5EF4-FFF2-40B4-BE49-F238E27FC236}">
                <a16:creationId xmlns:a16="http://schemas.microsoft.com/office/drawing/2014/main" id="{55A6F177-3F64-77D7-62E6-4B75506DC96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0" name="Picture 12" descr="Free vector man getting award in writing">
            <a:extLst>
              <a:ext uri="{FF2B5EF4-FFF2-40B4-BE49-F238E27FC236}">
                <a16:creationId xmlns:a16="http://schemas.microsoft.com/office/drawing/2014/main" id="{E2F6E4EE-9A59-A48F-7CBA-31FB1DC02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051" y="751114"/>
            <a:ext cx="5314463" cy="531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32289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24DC47-3ABA-C14A-DCA4-314FF13B8119}"/>
              </a:ext>
            </a:extLst>
          </p:cNvPr>
          <p:cNvGrpSpPr/>
          <p:nvPr/>
        </p:nvGrpSpPr>
        <p:grpSpPr>
          <a:xfrm>
            <a:off x="616695" y="1641699"/>
            <a:ext cx="4125457" cy="3783995"/>
            <a:chOff x="658813" y="1168141"/>
            <a:chExt cx="4125457" cy="3783995"/>
          </a:xfrm>
        </p:grpSpPr>
        <p:sp>
          <p:nvSpPr>
            <p:cNvPr id="4" name="TextBox 3">
              <a:extLst>
                <a:ext uri="{FF2B5EF4-FFF2-40B4-BE49-F238E27FC236}">
                  <a16:creationId xmlns:a16="http://schemas.microsoft.com/office/drawing/2014/main" id="{0E1E91CC-A5C5-67D6-A351-B4EC77DF813D}"/>
                </a:ext>
              </a:extLst>
            </p:cNvPr>
            <p:cNvSpPr txBox="1"/>
            <p:nvPr/>
          </p:nvSpPr>
          <p:spPr>
            <a:xfrm>
              <a:off x="658813" y="1168141"/>
              <a:ext cx="2993127" cy="707886"/>
            </a:xfrm>
            <a:prstGeom prst="rect">
              <a:avLst/>
            </a:prstGeom>
            <a:noFill/>
          </p:spPr>
          <p:txBody>
            <a:bodyPr wrap="none" rtlCol="0">
              <a:spAutoFit/>
            </a:bodyPr>
            <a:lstStyle/>
            <a:p>
              <a:r>
                <a:rPr lang="en-US" sz="4000" dirty="0">
                  <a:latin typeface="Work Sans Medium" pitchFamily="2" charset="0"/>
                  <a:cs typeface="Varela Round" panose="00000500000000000000" pitchFamily="2" charset="-79"/>
                </a:rPr>
                <a:t>Interstellar</a:t>
              </a:r>
              <a:endParaRPr lang="en-IN" sz="4000" dirty="0">
                <a:latin typeface="Work Sans Medium" pitchFamily="2" charset="0"/>
                <a:cs typeface="Varela Round" panose="00000500000000000000" pitchFamily="2" charset="-79"/>
              </a:endParaRPr>
            </a:p>
          </p:txBody>
        </p:sp>
        <p:sp>
          <p:nvSpPr>
            <p:cNvPr id="5" name="TextBox 4">
              <a:extLst>
                <a:ext uri="{FF2B5EF4-FFF2-40B4-BE49-F238E27FC236}">
                  <a16:creationId xmlns:a16="http://schemas.microsoft.com/office/drawing/2014/main" id="{FEE083C3-C04F-5D10-6BC3-A1E5DCF7B962}"/>
                </a:ext>
              </a:extLst>
            </p:cNvPr>
            <p:cNvSpPr txBox="1"/>
            <p:nvPr/>
          </p:nvSpPr>
          <p:spPr>
            <a:xfrm>
              <a:off x="658813" y="1924897"/>
              <a:ext cx="4125457" cy="3027239"/>
            </a:xfrm>
            <a:prstGeom prst="rect">
              <a:avLst/>
            </a:prstGeom>
            <a:noFill/>
          </p:spPr>
          <p:txBody>
            <a:bodyPr wrap="square" rtlCol="0">
              <a:spAutoFit/>
            </a:bodyPr>
            <a:lstStyle/>
            <a:p>
              <a:pPr>
                <a:lnSpc>
                  <a:spcPct val="120000"/>
                </a:lnSpc>
              </a:pPr>
              <a:r>
                <a:rPr lang="en-US" sz="1600" dirty="0"/>
                <a:t>I love Interstellar because it combines mind-bending science fiction with heartfelt human drama. The film's stunning visuals and scientific accuracy captivate me, while its exploration of love, sacrifice, and the unknown inspires deep emotional connections. Interstellar's intricate plot, brilliant performances, and thought-provoking themes make it a cinematic masterpiece that continues to resonate with me.</a:t>
              </a:r>
            </a:p>
          </p:txBody>
        </p:sp>
      </p:grpSp>
      <p:grpSp>
        <p:nvGrpSpPr>
          <p:cNvPr id="2" name="Group 1">
            <a:extLst>
              <a:ext uri="{FF2B5EF4-FFF2-40B4-BE49-F238E27FC236}">
                <a16:creationId xmlns:a16="http://schemas.microsoft.com/office/drawing/2014/main" id="{25217541-8E05-4FB6-A425-1294DFF4875C}"/>
              </a:ext>
            </a:extLst>
          </p:cNvPr>
          <p:cNvGrpSpPr/>
          <p:nvPr/>
        </p:nvGrpSpPr>
        <p:grpSpPr>
          <a:xfrm>
            <a:off x="5012871" y="1800225"/>
            <a:ext cx="6967538" cy="3625469"/>
            <a:chOff x="3600877" y="2841074"/>
            <a:chExt cx="5065588" cy="2672145"/>
          </a:xfrm>
        </p:grpSpPr>
        <p:sp>
          <p:nvSpPr>
            <p:cNvPr id="6" name="Freeform 5">
              <a:extLst>
                <a:ext uri="{FF2B5EF4-FFF2-40B4-BE49-F238E27FC236}">
                  <a16:creationId xmlns:a16="http://schemas.microsoft.com/office/drawing/2014/main" id="{29ABBFCC-0F10-4CAA-B9D5-2447B7751A58}"/>
                </a:ext>
              </a:extLst>
            </p:cNvPr>
            <p:cNvSpPr>
              <a:spLocks noEditPoints="1"/>
            </p:cNvSpPr>
            <p:nvPr/>
          </p:nvSpPr>
          <p:spPr bwMode="auto">
            <a:xfrm>
              <a:off x="4263168" y="2841074"/>
              <a:ext cx="3741007" cy="2537107"/>
            </a:xfrm>
            <a:custGeom>
              <a:avLst/>
              <a:gdLst>
                <a:gd name="T0" fmla="*/ 536 w 549"/>
                <a:gd name="T1" fmla="*/ 0 h 371"/>
                <a:gd name="T2" fmla="*/ 12 w 549"/>
                <a:gd name="T3" fmla="*/ 0 h 371"/>
                <a:gd name="T4" fmla="*/ 0 w 549"/>
                <a:gd name="T5" fmla="*/ 17 h 371"/>
                <a:gd name="T6" fmla="*/ 0 w 549"/>
                <a:gd name="T7" fmla="*/ 354 h 371"/>
                <a:gd name="T8" fmla="*/ 12 w 549"/>
                <a:gd name="T9" fmla="*/ 371 h 371"/>
                <a:gd name="T10" fmla="*/ 536 w 549"/>
                <a:gd name="T11" fmla="*/ 371 h 371"/>
                <a:gd name="T12" fmla="*/ 549 w 549"/>
                <a:gd name="T13" fmla="*/ 354 h 371"/>
                <a:gd name="T14" fmla="*/ 549 w 549"/>
                <a:gd name="T15" fmla="*/ 17 h 371"/>
                <a:gd name="T16" fmla="*/ 536 w 549"/>
                <a:gd name="T17" fmla="*/ 0 h 371"/>
                <a:gd name="T18" fmla="*/ 528 w 549"/>
                <a:gd name="T19" fmla="*/ 333 h 371"/>
                <a:gd name="T20" fmla="*/ 21 w 549"/>
                <a:gd name="T21" fmla="*/ 333 h 371"/>
                <a:gd name="T22" fmla="*/ 21 w 549"/>
                <a:gd name="T23" fmla="*/ 21 h 371"/>
                <a:gd name="T24" fmla="*/ 528 w 549"/>
                <a:gd name="T25" fmla="*/ 21 h 371"/>
                <a:gd name="T26" fmla="*/ 528 w 549"/>
                <a:gd name="T27" fmla="*/ 333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9" h="371">
                  <a:moveTo>
                    <a:pt x="536" y="0"/>
                  </a:moveTo>
                  <a:cubicBezTo>
                    <a:pt x="12" y="0"/>
                    <a:pt x="12" y="0"/>
                    <a:pt x="12" y="0"/>
                  </a:cubicBezTo>
                  <a:cubicBezTo>
                    <a:pt x="5" y="0"/>
                    <a:pt x="0" y="8"/>
                    <a:pt x="0" y="17"/>
                  </a:cubicBezTo>
                  <a:cubicBezTo>
                    <a:pt x="0" y="354"/>
                    <a:pt x="0" y="354"/>
                    <a:pt x="0" y="354"/>
                  </a:cubicBezTo>
                  <a:cubicBezTo>
                    <a:pt x="0" y="363"/>
                    <a:pt x="5" y="371"/>
                    <a:pt x="12" y="371"/>
                  </a:cubicBezTo>
                  <a:cubicBezTo>
                    <a:pt x="536" y="371"/>
                    <a:pt x="536" y="371"/>
                    <a:pt x="536" y="371"/>
                  </a:cubicBezTo>
                  <a:cubicBezTo>
                    <a:pt x="543" y="371"/>
                    <a:pt x="549" y="363"/>
                    <a:pt x="549" y="354"/>
                  </a:cubicBezTo>
                  <a:cubicBezTo>
                    <a:pt x="549" y="17"/>
                    <a:pt x="549" y="17"/>
                    <a:pt x="549" y="17"/>
                  </a:cubicBezTo>
                  <a:cubicBezTo>
                    <a:pt x="549" y="8"/>
                    <a:pt x="543" y="0"/>
                    <a:pt x="536" y="0"/>
                  </a:cubicBezTo>
                  <a:close/>
                  <a:moveTo>
                    <a:pt x="528" y="333"/>
                  </a:moveTo>
                  <a:cubicBezTo>
                    <a:pt x="21" y="333"/>
                    <a:pt x="21" y="333"/>
                    <a:pt x="21" y="333"/>
                  </a:cubicBezTo>
                  <a:cubicBezTo>
                    <a:pt x="21" y="21"/>
                    <a:pt x="21" y="21"/>
                    <a:pt x="21" y="21"/>
                  </a:cubicBezTo>
                  <a:cubicBezTo>
                    <a:pt x="528" y="21"/>
                    <a:pt x="528" y="21"/>
                    <a:pt x="528" y="21"/>
                  </a:cubicBezTo>
                  <a:lnTo>
                    <a:pt x="528" y="3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grpSp>
          <p:nvGrpSpPr>
            <p:cNvPr id="7" name="Group 6">
              <a:extLst>
                <a:ext uri="{FF2B5EF4-FFF2-40B4-BE49-F238E27FC236}">
                  <a16:creationId xmlns:a16="http://schemas.microsoft.com/office/drawing/2014/main" id="{A3F5306F-5AE7-442E-A2AA-4F3F8DAC9E83}"/>
                </a:ext>
              </a:extLst>
            </p:cNvPr>
            <p:cNvGrpSpPr/>
            <p:nvPr/>
          </p:nvGrpSpPr>
          <p:grpSpPr>
            <a:xfrm>
              <a:off x="3600877" y="5289104"/>
              <a:ext cx="5065588" cy="224115"/>
              <a:chOff x="7127340" y="8105776"/>
              <a:chExt cx="10132495" cy="448289"/>
            </a:xfrm>
          </p:grpSpPr>
          <p:sp>
            <p:nvSpPr>
              <p:cNvPr id="8" name="Freeform 6">
                <a:extLst>
                  <a:ext uri="{FF2B5EF4-FFF2-40B4-BE49-F238E27FC236}">
                    <a16:creationId xmlns:a16="http://schemas.microsoft.com/office/drawing/2014/main" id="{7DEC316F-4C66-4C9A-9FFF-390C19A78A2A}"/>
                  </a:ext>
                </a:extLst>
              </p:cNvPr>
              <p:cNvSpPr>
                <a:spLocks/>
              </p:cNvSpPr>
              <p:nvPr/>
            </p:nvSpPr>
            <p:spPr bwMode="auto">
              <a:xfrm>
                <a:off x="7127340" y="8306930"/>
                <a:ext cx="10103759" cy="247135"/>
              </a:xfrm>
              <a:custGeom>
                <a:avLst/>
                <a:gdLst>
                  <a:gd name="T0" fmla="*/ 5 w 741"/>
                  <a:gd name="T1" fmla="*/ 3 h 18"/>
                  <a:gd name="T2" fmla="*/ 33 w 741"/>
                  <a:gd name="T3" fmla="*/ 18 h 18"/>
                  <a:gd name="T4" fmla="*/ 713 w 741"/>
                  <a:gd name="T5" fmla="*/ 18 h 18"/>
                  <a:gd name="T6" fmla="*/ 741 w 741"/>
                  <a:gd name="T7" fmla="*/ 6 h 18"/>
                  <a:gd name="T8" fmla="*/ 741 w 741"/>
                  <a:gd name="T9" fmla="*/ 0 h 18"/>
                  <a:gd name="T10" fmla="*/ 5 w 741"/>
                  <a:gd name="T11" fmla="*/ 3 h 18"/>
                </a:gdLst>
                <a:ahLst/>
                <a:cxnLst>
                  <a:cxn ang="0">
                    <a:pos x="T0" y="T1"/>
                  </a:cxn>
                  <a:cxn ang="0">
                    <a:pos x="T2" y="T3"/>
                  </a:cxn>
                  <a:cxn ang="0">
                    <a:pos x="T4" y="T5"/>
                  </a:cxn>
                  <a:cxn ang="0">
                    <a:pos x="T6" y="T7"/>
                  </a:cxn>
                  <a:cxn ang="0">
                    <a:pos x="T8" y="T9"/>
                  </a:cxn>
                  <a:cxn ang="0">
                    <a:pos x="T10" y="T11"/>
                  </a:cxn>
                </a:cxnLst>
                <a:rect l="0" t="0" r="r" b="b"/>
                <a:pathLst>
                  <a:path w="741" h="18">
                    <a:moveTo>
                      <a:pt x="5" y="3"/>
                    </a:moveTo>
                    <a:cubicBezTo>
                      <a:pt x="5" y="3"/>
                      <a:pt x="0" y="11"/>
                      <a:pt x="33" y="18"/>
                    </a:cubicBezTo>
                    <a:cubicBezTo>
                      <a:pt x="713" y="18"/>
                      <a:pt x="713" y="18"/>
                      <a:pt x="713" y="18"/>
                    </a:cubicBezTo>
                    <a:cubicBezTo>
                      <a:pt x="713" y="18"/>
                      <a:pt x="735" y="17"/>
                      <a:pt x="741" y="6"/>
                    </a:cubicBezTo>
                    <a:cubicBezTo>
                      <a:pt x="741" y="0"/>
                      <a:pt x="741" y="0"/>
                      <a:pt x="741" y="0"/>
                    </a:cubicBezTo>
                    <a:lnTo>
                      <a:pt x="5" y="3"/>
                    </a:lnTo>
                    <a:close/>
                  </a:path>
                </a:pathLst>
              </a:custGeom>
              <a:solidFill>
                <a:srgbClr val="5F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9" name="Freeform 7">
                <a:extLst>
                  <a:ext uri="{FF2B5EF4-FFF2-40B4-BE49-F238E27FC236}">
                    <a16:creationId xmlns:a16="http://schemas.microsoft.com/office/drawing/2014/main" id="{9375632D-0FD0-4E8A-80AE-37D7EC341FDE}"/>
                  </a:ext>
                </a:extLst>
              </p:cNvPr>
              <p:cNvSpPr>
                <a:spLocks/>
              </p:cNvSpPr>
              <p:nvPr/>
            </p:nvSpPr>
            <p:spPr bwMode="auto">
              <a:xfrm>
                <a:off x="7196308" y="8105776"/>
                <a:ext cx="10063527" cy="310354"/>
              </a:xfrm>
              <a:custGeom>
                <a:avLst/>
                <a:gdLst>
                  <a:gd name="T0" fmla="*/ 0 w 738"/>
                  <a:gd name="T1" fmla="*/ 0 h 23"/>
                  <a:gd name="T2" fmla="*/ 737 w 738"/>
                  <a:gd name="T3" fmla="*/ 0 h 23"/>
                  <a:gd name="T4" fmla="*/ 737 w 738"/>
                  <a:gd name="T5" fmla="*/ 19 h 23"/>
                  <a:gd name="T6" fmla="*/ 729 w 738"/>
                  <a:gd name="T7" fmla="*/ 21 h 23"/>
                  <a:gd name="T8" fmla="*/ 7 w 738"/>
                  <a:gd name="T9" fmla="*/ 21 h 23"/>
                  <a:gd name="T10" fmla="*/ 0 w 738"/>
                  <a:gd name="T11" fmla="*/ 19 h 23"/>
                  <a:gd name="T12" fmla="*/ 0 w 73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738" h="23">
                    <a:moveTo>
                      <a:pt x="0" y="0"/>
                    </a:moveTo>
                    <a:cubicBezTo>
                      <a:pt x="737" y="0"/>
                      <a:pt x="737" y="0"/>
                      <a:pt x="737" y="0"/>
                    </a:cubicBezTo>
                    <a:cubicBezTo>
                      <a:pt x="737" y="19"/>
                      <a:pt x="737" y="19"/>
                      <a:pt x="737" y="19"/>
                    </a:cubicBezTo>
                    <a:cubicBezTo>
                      <a:pt x="737" y="19"/>
                      <a:pt x="738" y="22"/>
                      <a:pt x="729" y="21"/>
                    </a:cubicBezTo>
                    <a:cubicBezTo>
                      <a:pt x="7" y="21"/>
                      <a:pt x="7" y="21"/>
                      <a:pt x="7" y="21"/>
                    </a:cubicBezTo>
                    <a:cubicBezTo>
                      <a:pt x="7" y="21"/>
                      <a:pt x="0" y="23"/>
                      <a:pt x="0" y="19"/>
                    </a:cubicBez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0" name="Freeform 8">
                <a:extLst>
                  <a:ext uri="{FF2B5EF4-FFF2-40B4-BE49-F238E27FC236}">
                    <a16:creationId xmlns:a16="http://schemas.microsoft.com/office/drawing/2014/main" id="{226949A1-F04B-4766-BFC0-3D7CDB2FF304}"/>
                  </a:ext>
                </a:extLst>
              </p:cNvPr>
              <p:cNvSpPr>
                <a:spLocks/>
              </p:cNvSpPr>
              <p:nvPr/>
            </p:nvSpPr>
            <p:spPr bwMode="auto">
              <a:xfrm>
                <a:off x="16397740" y="8237963"/>
                <a:ext cx="367828" cy="45978"/>
              </a:xfrm>
              <a:custGeom>
                <a:avLst/>
                <a:gdLst>
                  <a:gd name="T0" fmla="*/ 27 w 27"/>
                  <a:gd name="T1" fmla="*/ 2 h 3"/>
                  <a:gd name="T2" fmla="*/ 26 w 27"/>
                  <a:gd name="T3" fmla="*/ 3 h 3"/>
                  <a:gd name="T4" fmla="*/ 1 w 27"/>
                  <a:gd name="T5" fmla="*/ 3 h 3"/>
                  <a:gd name="T6" fmla="*/ 0 w 27"/>
                  <a:gd name="T7" fmla="*/ 2 h 3"/>
                  <a:gd name="T8" fmla="*/ 0 w 27"/>
                  <a:gd name="T9" fmla="*/ 2 h 3"/>
                  <a:gd name="T10" fmla="*/ 1 w 27"/>
                  <a:gd name="T11" fmla="*/ 0 h 3"/>
                  <a:gd name="T12" fmla="*/ 26 w 27"/>
                  <a:gd name="T13" fmla="*/ 0 h 3"/>
                  <a:gd name="T14" fmla="*/ 27 w 2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3">
                    <a:moveTo>
                      <a:pt x="27" y="2"/>
                    </a:moveTo>
                    <a:cubicBezTo>
                      <a:pt x="27" y="2"/>
                      <a:pt x="27" y="3"/>
                      <a:pt x="26" y="3"/>
                    </a:cubicBezTo>
                    <a:cubicBezTo>
                      <a:pt x="1" y="3"/>
                      <a:pt x="1" y="3"/>
                      <a:pt x="1" y="3"/>
                    </a:cubicBezTo>
                    <a:cubicBezTo>
                      <a:pt x="1" y="3"/>
                      <a:pt x="0" y="2"/>
                      <a:pt x="0" y="2"/>
                    </a:cubicBezTo>
                    <a:cubicBezTo>
                      <a:pt x="0" y="2"/>
                      <a:pt x="0" y="2"/>
                      <a:pt x="0" y="2"/>
                    </a:cubicBezTo>
                    <a:cubicBezTo>
                      <a:pt x="0" y="1"/>
                      <a:pt x="1" y="0"/>
                      <a:pt x="1" y="0"/>
                    </a:cubicBezTo>
                    <a:cubicBezTo>
                      <a:pt x="26" y="0"/>
                      <a:pt x="26" y="0"/>
                      <a:pt x="26" y="0"/>
                    </a:cubicBezTo>
                    <a:cubicBezTo>
                      <a:pt x="27" y="0"/>
                      <a:pt x="27" y="1"/>
                      <a:pt x="27" y="2"/>
                    </a:cubicBezTo>
                    <a:close/>
                  </a:path>
                </a:pathLst>
              </a:custGeom>
              <a:solidFill>
                <a:srgbClr val="5F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sp>
            <p:nvSpPr>
              <p:cNvPr id="11" name="Freeform 9">
                <a:extLst>
                  <a:ext uri="{FF2B5EF4-FFF2-40B4-BE49-F238E27FC236}">
                    <a16:creationId xmlns:a16="http://schemas.microsoft.com/office/drawing/2014/main" id="{9F2E39DA-B325-4D00-84B4-22DFDE279F14}"/>
                  </a:ext>
                </a:extLst>
              </p:cNvPr>
              <p:cNvSpPr>
                <a:spLocks/>
              </p:cNvSpPr>
              <p:nvPr/>
            </p:nvSpPr>
            <p:spPr bwMode="auto">
              <a:xfrm>
                <a:off x="11501038" y="8117270"/>
                <a:ext cx="1419583" cy="149429"/>
              </a:xfrm>
              <a:custGeom>
                <a:avLst/>
                <a:gdLst>
                  <a:gd name="T0" fmla="*/ 2 w 104"/>
                  <a:gd name="T1" fmla="*/ 0 h 11"/>
                  <a:gd name="T2" fmla="*/ 9 w 104"/>
                  <a:gd name="T3" fmla="*/ 10 h 11"/>
                  <a:gd name="T4" fmla="*/ 94 w 104"/>
                  <a:gd name="T5" fmla="*/ 10 h 11"/>
                  <a:gd name="T6" fmla="*/ 102 w 104"/>
                  <a:gd name="T7" fmla="*/ 0 h 11"/>
                  <a:gd name="T8" fmla="*/ 2 w 104"/>
                  <a:gd name="T9" fmla="*/ 0 h 11"/>
                </a:gdLst>
                <a:ahLst/>
                <a:cxnLst>
                  <a:cxn ang="0">
                    <a:pos x="T0" y="T1"/>
                  </a:cxn>
                  <a:cxn ang="0">
                    <a:pos x="T2" y="T3"/>
                  </a:cxn>
                  <a:cxn ang="0">
                    <a:pos x="T4" y="T5"/>
                  </a:cxn>
                  <a:cxn ang="0">
                    <a:pos x="T6" y="T7"/>
                  </a:cxn>
                  <a:cxn ang="0">
                    <a:pos x="T8" y="T9"/>
                  </a:cxn>
                </a:cxnLst>
                <a:rect l="0" t="0" r="r" b="b"/>
                <a:pathLst>
                  <a:path w="104" h="11">
                    <a:moveTo>
                      <a:pt x="2" y="0"/>
                    </a:moveTo>
                    <a:cubicBezTo>
                      <a:pt x="2" y="0"/>
                      <a:pt x="0" y="9"/>
                      <a:pt x="9" y="10"/>
                    </a:cubicBezTo>
                    <a:cubicBezTo>
                      <a:pt x="94" y="10"/>
                      <a:pt x="94" y="10"/>
                      <a:pt x="94" y="10"/>
                    </a:cubicBezTo>
                    <a:cubicBezTo>
                      <a:pt x="94" y="10"/>
                      <a:pt x="104" y="11"/>
                      <a:pt x="102" y="0"/>
                    </a:cubicBezTo>
                    <a:lnTo>
                      <a:pt x="2" y="0"/>
                    </a:ln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14" tIns="22857" rIns="45714" bIns="22857" numCol="1" anchor="t" anchorCtr="0" compatLnSpc="1">
                <a:prstTxWarp prst="textNoShape">
                  <a:avLst/>
                </a:prstTxWarp>
              </a:bodyPr>
              <a:lstStyle/>
              <a:p>
                <a:endParaRPr lang="en-US" sz="900"/>
              </a:p>
            </p:txBody>
          </p:sp>
        </p:grpSp>
      </p:grpSp>
      <p:pic>
        <p:nvPicPr>
          <p:cNvPr id="13" name="Picture 12" descr="A person in a space suit standing in the water&#10;&#10;Description automatically generated">
            <a:extLst>
              <a:ext uri="{FF2B5EF4-FFF2-40B4-BE49-F238E27FC236}">
                <a16:creationId xmlns:a16="http://schemas.microsoft.com/office/drawing/2014/main" id="{31C4643B-3401-4D93-B131-230F6D98620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1854"/>
          <a:stretch/>
        </p:blipFill>
        <p:spPr>
          <a:xfrm>
            <a:off x="6123341" y="1960260"/>
            <a:ext cx="4794021" cy="2937479"/>
          </a:xfrm>
          <a:prstGeom prst="rect">
            <a:avLst/>
          </a:prstGeom>
        </p:spPr>
      </p:pic>
      <p:sp>
        <p:nvSpPr>
          <p:cNvPr id="14" name="Arrow: Pentagon 13">
            <a:extLst>
              <a:ext uri="{FF2B5EF4-FFF2-40B4-BE49-F238E27FC236}">
                <a16:creationId xmlns:a16="http://schemas.microsoft.com/office/drawing/2014/main" id="{10412DEE-1ED8-DB02-E555-4BD12B3F880A}"/>
              </a:ext>
            </a:extLst>
          </p:cNvPr>
          <p:cNvSpPr/>
          <p:nvPr/>
        </p:nvSpPr>
        <p:spPr>
          <a:xfrm>
            <a:off x="0" y="540327"/>
            <a:ext cx="4829695" cy="891979"/>
          </a:xfrm>
          <a:prstGeom prst="homePlat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B81A64-0D35-B4EA-E9D8-6B725D4CFEC2}"/>
              </a:ext>
            </a:extLst>
          </p:cNvPr>
          <p:cNvSpPr txBox="1"/>
          <p:nvPr/>
        </p:nvSpPr>
        <p:spPr>
          <a:xfrm>
            <a:off x="616695" y="630317"/>
            <a:ext cx="3869970" cy="707886"/>
          </a:xfrm>
          <a:prstGeom prst="rect">
            <a:avLst/>
          </a:prstGeom>
          <a:noFill/>
        </p:spPr>
        <p:txBody>
          <a:bodyPr wrap="none" rtlCol="0">
            <a:spAutoFit/>
          </a:bodyPr>
          <a:lstStyle/>
          <a:p>
            <a:r>
              <a:rPr lang="en-US" sz="4000" dirty="0">
                <a:solidFill>
                  <a:schemeClr val="bg1"/>
                </a:solidFill>
                <a:latin typeface="Work Sans Medium" pitchFamily="2" charset="0"/>
                <a:cs typeface="Varela Round" panose="00000500000000000000" pitchFamily="2" charset="-79"/>
              </a:rPr>
              <a:t>Favorite Movie</a:t>
            </a:r>
            <a:endParaRPr lang="en-IN" sz="4000" dirty="0">
              <a:solidFill>
                <a:schemeClr val="bg1"/>
              </a:solidFill>
              <a:latin typeface="Work Sans Medium" pitchFamily="2" charset="0"/>
              <a:cs typeface="Varela Round" panose="00000500000000000000" pitchFamily="2" charset="-79"/>
            </a:endParaRPr>
          </a:p>
        </p:txBody>
      </p:sp>
    </p:spTree>
    <p:extLst>
      <p:ext uri="{BB962C8B-B14F-4D97-AF65-F5344CB8AC3E}">
        <p14:creationId xmlns:p14="http://schemas.microsoft.com/office/powerpoint/2010/main" val="2473854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0303"/>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519DAE9-C3B6-0836-10CB-333250A683F5}"/>
              </a:ext>
            </a:extLst>
          </p:cNvPr>
          <p:cNvSpPr/>
          <p:nvPr/>
        </p:nvSpPr>
        <p:spPr>
          <a:xfrm>
            <a:off x="5068888" y="4498724"/>
            <a:ext cx="606424" cy="606424"/>
          </a:xfrm>
          <a:prstGeom prst="roundRect">
            <a:avLst>
              <a:gd name="adj" fmla="val 22164"/>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D7538313-435B-EAB1-EBA5-D49910A048FC}"/>
              </a:ext>
            </a:extLst>
          </p:cNvPr>
          <p:cNvSpPr txBox="1"/>
          <p:nvPr/>
        </p:nvSpPr>
        <p:spPr>
          <a:xfrm>
            <a:off x="5755213" y="4665506"/>
            <a:ext cx="2429999" cy="296748"/>
          </a:xfrm>
          <a:prstGeom prst="rect">
            <a:avLst/>
          </a:prstGeom>
          <a:noFill/>
        </p:spPr>
        <p:txBody>
          <a:bodyPr wrap="square" rtlCol="0">
            <a:spAutoFit/>
          </a:bodyPr>
          <a:lstStyle/>
          <a:p>
            <a:pPr algn="just">
              <a:lnSpc>
                <a:spcPct val="120000"/>
              </a:lnSpc>
            </a:pPr>
            <a:r>
              <a:rPr lang="en-US" sz="1200" dirty="0">
                <a:solidFill>
                  <a:schemeClr val="bg1"/>
                </a:solidFill>
                <a:latin typeface="Work Sans" pitchFamily="2" charset="0"/>
                <a:cs typeface="Varela Round" panose="00000500000000000000" pitchFamily="2" charset="-79"/>
              </a:rPr>
              <a:t>Karachi</a:t>
            </a:r>
          </a:p>
        </p:txBody>
      </p:sp>
      <p:sp>
        <p:nvSpPr>
          <p:cNvPr id="9" name="Rectangle: Rounded Corners 8">
            <a:extLst>
              <a:ext uri="{FF2B5EF4-FFF2-40B4-BE49-F238E27FC236}">
                <a16:creationId xmlns:a16="http://schemas.microsoft.com/office/drawing/2014/main" id="{FF9A1DB2-FD98-B048-32BE-27BBF631A7AA}"/>
              </a:ext>
            </a:extLst>
          </p:cNvPr>
          <p:cNvSpPr/>
          <p:nvPr/>
        </p:nvSpPr>
        <p:spPr>
          <a:xfrm>
            <a:off x="5068888" y="5479021"/>
            <a:ext cx="606424" cy="606424"/>
          </a:xfrm>
          <a:prstGeom prst="roundRect">
            <a:avLst>
              <a:gd name="adj" fmla="val 22164"/>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DA29CAE4-D3F3-BA22-F13C-1A617A065250}"/>
              </a:ext>
            </a:extLst>
          </p:cNvPr>
          <p:cNvSpPr txBox="1"/>
          <p:nvPr/>
        </p:nvSpPr>
        <p:spPr>
          <a:xfrm>
            <a:off x="5755213" y="5633859"/>
            <a:ext cx="2429999" cy="296748"/>
          </a:xfrm>
          <a:prstGeom prst="rect">
            <a:avLst/>
          </a:prstGeom>
          <a:noFill/>
        </p:spPr>
        <p:txBody>
          <a:bodyPr wrap="square" rtlCol="0">
            <a:spAutoFit/>
          </a:bodyPr>
          <a:lstStyle/>
          <a:p>
            <a:pPr algn="just">
              <a:lnSpc>
                <a:spcPct val="120000"/>
              </a:lnSpc>
            </a:pPr>
            <a:r>
              <a:rPr lang="en-US" sz="1200" dirty="0">
                <a:solidFill>
                  <a:schemeClr val="bg1"/>
                </a:solidFill>
                <a:latin typeface="Work Sans" pitchFamily="2" charset="0"/>
                <a:cs typeface="Varela Round" panose="00000500000000000000" pitchFamily="2" charset="-79"/>
              </a:rPr>
              <a:t>+92 3182993401	</a:t>
            </a:r>
          </a:p>
        </p:txBody>
      </p:sp>
      <p:sp>
        <p:nvSpPr>
          <p:cNvPr id="11" name="Rectangle: Rounded Corners 10">
            <a:extLst>
              <a:ext uri="{FF2B5EF4-FFF2-40B4-BE49-F238E27FC236}">
                <a16:creationId xmlns:a16="http://schemas.microsoft.com/office/drawing/2014/main" id="{978FEE77-9E10-3C8E-9E73-A1256AC9E48C}"/>
              </a:ext>
            </a:extLst>
          </p:cNvPr>
          <p:cNvSpPr/>
          <p:nvPr/>
        </p:nvSpPr>
        <p:spPr>
          <a:xfrm>
            <a:off x="8139788" y="5479022"/>
            <a:ext cx="606424" cy="606424"/>
          </a:xfrm>
          <a:prstGeom prst="roundRect">
            <a:avLst>
              <a:gd name="adj" fmla="val 22164"/>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B5B28DE5-B14F-C4FA-14E1-A25938D1188C}"/>
              </a:ext>
            </a:extLst>
          </p:cNvPr>
          <p:cNvSpPr txBox="1"/>
          <p:nvPr/>
        </p:nvSpPr>
        <p:spPr>
          <a:xfrm>
            <a:off x="8826113" y="5633960"/>
            <a:ext cx="2429999" cy="296748"/>
          </a:xfrm>
          <a:prstGeom prst="rect">
            <a:avLst/>
          </a:prstGeom>
          <a:noFill/>
        </p:spPr>
        <p:txBody>
          <a:bodyPr wrap="square" rtlCol="0">
            <a:spAutoFit/>
          </a:bodyPr>
          <a:lstStyle/>
          <a:p>
            <a:pPr algn="just">
              <a:lnSpc>
                <a:spcPct val="120000"/>
              </a:lnSpc>
            </a:pPr>
            <a:r>
              <a:rPr lang="en-US" sz="1200" dirty="0">
                <a:solidFill>
                  <a:schemeClr val="bg1"/>
                </a:solidFill>
                <a:latin typeface="Work Sans" pitchFamily="2" charset="0"/>
                <a:cs typeface="Varela Round" panose="00000500000000000000" pitchFamily="2" charset="-79"/>
              </a:rPr>
              <a:t>www.something.com</a:t>
            </a:r>
          </a:p>
        </p:txBody>
      </p:sp>
      <p:sp>
        <p:nvSpPr>
          <p:cNvPr id="10" name="Rectangle: Rounded Corners 9">
            <a:extLst>
              <a:ext uri="{FF2B5EF4-FFF2-40B4-BE49-F238E27FC236}">
                <a16:creationId xmlns:a16="http://schemas.microsoft.com/office/drawing/2014/main" id="{923A03BC-0205-494F-7EB6-2639072D9DF1}"/>
              </a:ext>
            </a:extLst>
          </p:cNvPr>
          <p:cNvSpPr/>
          <p:nvPr/>
        </p:nvSpPr>
        <p:spPr>
          <a:xfrm>
            <a:off x="8139788" y="4498724"/>
            <a:ext cx="606424" cy="606424"/>
          </a:xfrm>
          <a:prstGeom prst="roundRect">
            <a:avLst>
              <a:gd name="adj" fmla="val 22164"/>
            </a:avLst>
          </a:prstGeom>
          <a:gradFill>
            <a:gsLst>
              <a:gs pos="0">
                <a:srgbClr val="5D9FFF"/>
              </a:gs>
              <a:gs pos="100000">
                <a:srgbClr val="3386F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1DCCB71D-80E2-5523-6B6F-2E29F226496F}"/>
              </a:ext>
            </a:extLst>
          </p:cNvPr>
          <p:cNvSpPr txBox="1"/>
          <p:nvPr/>
        </p:nvSpPr>
        <p:spPr>
          <a:xfrm>
            <a:off x="8826113" y="4643786"/>
            <a:ext cx="2429999" cy="296748"/>
          </a:xfrm>
          <a:prstGeom prst="rect">
            <a:avLst/>
          </a:prstGeom>
          <a:noFill/>
        </p:spPr>
        <p:txBody>
          <a:bodyPr wrap="square" rtlCol="0">
            <a:spAutoFit/>
          </a:bodyPr>
          <a:lstStyle/>
          <a:p>
            <a:pPr algn="just">
              <a:lnSpc>
                <a:spcPct val="120000"/>
              </a:lnSpc>
            </a:pPr>
            <a:r>
              <a:rPr lang="en-US" sz="1200" dirty="0">
                <a:solidFill>
                  <a:schemeClr val="bg1"/>
                </a:solidFill>
                <a:latin typeface="Work Sans" pitchFamily="2" charset="0"/>
                <a:cs typeface="Varela Round" panose="00000500000000000000" pitchFamily="2" charset="-79"/>
              </a:rPr>
              <a:t>Mufeez.hanif123@gmail.com</a:t>
            </a:r>
          </a:p>
        </p:txBody>
      </p:sp>
      <p:pic>
        <p:nvPicPr>
          <p:cNvPr id="30" name="Graphic 29">
            <a:extLst>
              <a:ext uri="{FF2B5EF4-FFF2-40B4-BE49-F238E27FC236}">
                <a16:creationId xmlns:a16="http://schemas.microsoft.com/office/drawing/2014/main" id="{D810A91F-B978-E126-86FC-67DC70E896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94213" y="5604346"/>
            <a:ext cx="355775" cy="355775"/>
          </a:xfrm>
          <a:prstGeom prst="rect">
            <a:avLst/>
          </a:prstGeom>
        </p:spPr>
      </p:pic>
      <p:pic>
        <p:nvPicPr>
          <p:cNvPr id="31" name="Graphic 30">
            <a:extLst>
              <a:ext uri="{FF2B5EF4-FFF2-40B4-BE49-F238E27FC236}">
                <a16:creationId xmlns:a16="http://schemas.microsoft.com/office/drawing/2014/main" id="{2A7BD462-A5C6-FB92-204D-65B9CA2F29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5113" y="5604347"/>
            <a:ext cx="355775" cy="355775"/>
          </a:xfrm>
          <a:prstGeom prst="rect">
            <a:avLst/>
          </a:prstGeom>
        </p:spPr>
      </p:pic>
      <p:pic>
        <p:nvPicPr>
          <p:cNvPr id="32" name="Graphic 31">
            <a:extLst>
              <a:ext uri="{FF2B5EF4-FFF2-40B4-BE49-F238E27FC236}">
                <a16:creationId xmlns:a16="http://schemas.microsoft.com/office/drawing/2014/main" id="{19CAE6DA-8203-8AB8-94EA-0B3E5ABA6E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94213" y="4624049"/>
            <a:ext cx="355775" cy="355775"/>
          </a:xfrm>
          <a:prstGeom prst="rect">
            <a:avLst/>
          </a:prstGeom>
        </p:spPr>
      </p:pic>
      <p:pic>
        <p:nvPicPr>
          <p:cNvPr id="33" name="Graphic 32">
            <a:extLst>
              <a:ext uri="{FF2B5EF4-FFF2-40B4-BE49-F238E27FC236}">
                <a16:creationId xmlns:a16="http://schemas.microsoft.com/office/drawing/2014/main" id="{C2582D79-C853-F1B3-5065-892E779967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5113" y="4624049"/>
            <a:ext cx="355775" cy="355775"/>
          </a:xfrm>
          <a:prstGeom prst="rect">
            <a:avLst/>
          </a:prstGeom>
        </p:spPr>
      </p:pic>
      <p:sp>
        <p:nvSpPr>
          <p:cNvPr id="34" name="TextBox 33">
            <a:extLst>
              <a:ext uri="{FF2B5EF4-FFF2-40B4-BE49-F238E27FC236}">
                <a16:creationId xmlns:a16="http://schemas.microsoft.com/office/drawing/2014/main" id="{71434799-B9A5-2A4E-3057-25AA318299C4}"/>
              </a:ext>
            </a:extLst>
          </p:cNvPr>
          <p:cNvSpPr txBox="1"/>
          <p:nvPr/>
        </p:nvSpPr>
        <p:spPr>
          <a:xfrm>
            <a:off x="8006504" y="3302688"/>
            <a:ext cx="3249608" cy="769441"/>
          </a:xfrm>
          <a:prstGeom prst="rect">
            <a:avLst/>
          </a:prstGeom>
          <a:noFill/>
        </p:spPr>
        <p:txBody>
          <a:bodyPr wrap="none" rtlCol="0">
            <a:spAutoFit/>
          </a:bodyPr>
          <a:lstStyle/>
          <a:p>
            <a:pPr algn="l"/>
            <a:r>
              <a:rPr lang="en-IN" sz="4400" b="0" i="0" dirty="0">
                <a:solidFill>
                  <a:schemeClr val="bg1">
                    <a:lumMod val="85000"/>
                  </a:schemeClr>
                </a:solidFill>
                <a:effectLst/>
                <a:latin typeface="Work Sans Medium" pitchFamily="2" charset="0"/>
                <a:cs typeface="Rubik" pitchFamily="2" charset="-79"/>
              </a:rPr>
              <a:t>Thank You!</a:t>
            </a:r>
          </a:p>
        </p:txBody>
      </p:sp>
      <p:pic>
        <p:nvPicPr>
          <p:cNvPr id="18" name="Picture 17" descr="A black background with white text&#10;&#10;Description automatically generated">
            <a:extLst>
              <a:ext uri="{FF2B5EF4-FFF2-40B4-BE49-F238E27FC236}">
                <a16:creationId xmlns:a16="http://schemas.microsoft.com/office/drawing/2014/main" id="{9AEC5C4A-5D59-572C-5152-B2E2A2BF03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3433" y="783406"/>
            <a:ext cx="6644058" cy="2556405"/>
          </a:xfrm>
          <a:prstGeom prst="rect">
            <a:avLst/>
          </a:prstGeom>
        </p:spPr>
      </p:pic>
      <p:sp>
        <p:nvSpPr>
          <p:cNvPr id="19" name="TextBox 18">
            <a:extLst>
              <a:ext uri="{FF2B5EF4-FFF2-40B4-BE49-F238E27FC236}">
                <a16:creationId xmlns:a16="http://schemas.microsoft.com/office/drawing/2014/main" id="{B25F2228-A906-8837-67A8-D4C68C24EF8A}"/>
              </a:ext>
            </a:extLst>
          </p:cNvPr>
          <p:cNvSpPr txBox="1"/>
          <p:nvPr/>
        </p:nvSpPr>
        <p:spPr>
          <a:xfrm>
            <a:off x="1203433" y="224400"/>
            <a:ext cx="1175657" cy="2646878"/>
          </a:xfrm>
          <a:prstGeom prst="rect">
            <a:avLst/>
          </a:prstGeom>
          <a:noFill/>
        </p:spPr>
        <p:txBody>
          <a:bodyPr wrap="square" rtlCol="0">
            <a:spAutoFit/>
          </a:bodyPr>
          <a:lstStyle/>
          <a:p>
            <a:r>
              <a:rPr lang="en-US" sz="16600" dirty="0">
                <a:solidFill>
                  <a:schemeClr val="bg1"/>
                </a:solidFill>
              </a:rPr>
              <a:t>“</a:t>
            </a:r>
          </a:p>
        </p:txBody>
      </p:sp>
      <p:sp>
        <p:nvSpPr>
          <p:cNvPr id="22" name="TextBox 21">
            <a:extLst>
              <a:ext uri="{FF2B5EF4-FFF2-40B4-BE49-F238E27FC236}">
                <a16:creationId xmlns:a16="http://schemas.microsoft.com/office/drawing/2014/main" id="{756B6D35-B347-F084-E5BB-C27D8B30F8A9}"/>
              </a:ext>
            </a:extLst>
          </p:cNvPr>
          <p:cNvSpPr txBox="1"/>
          <p:nvPr/>
        </p:nvSpPr>
        <p:spPr>
          <a:xfrm rot="10800000">
            <a:off x="7570555" y="53700"/>
            <a:ext cx="1175657" cy="2646878"/>
          </a:xfrm>
          <a:prstGeom prst="rect">
            <a:avLst/>
          </a:prstGeom>
          <a:noFill/>
        </p:spPr>
        <p:txBody>
          <a:bodyPr wrap="square" rtlCol="0">
            <a:spAutoFit/>
          </a:bodyPr>
          <a:lstStyle/>
          <a:p>
            <a:r>
              <a:rPr lang="en-US" sz="16600" dirty="0">
                <a:solidFill>
                  <a:schemeClr val="bg1"/>
                </a:solidFill>
              </a:rPr>
              <a:t>“</a:t>
            </a:r>
          </a:p>
        </p:txBody>
      </p:sp>
    </p:spTree>
    <p:extLst>
      <p:ext uri="{BB962C8B-B14F-4D97-AF65-F5344CB8AC3E}">
        <p14:creationId xmlns:p14="http://schemas.microsoft.com/office/powerpoint/2010/main" val="26541147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TotalTime>
  <Words>208</Words>
  <Application>Microsoft Office PowerPoint</Application>
  <PresentationFormat>Widescreen</PresentationFormat>
  <Paragraphs>41</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Calibri</vt:lpstr>
      <vt:lpstr>Work Sans Medium</vt:lpstr>
      <vt:lpstr>Work Sans SemiBold</vt:lpstr>
      <vt:lpstr>Calibri Light</vt:lpstr>
      <vt:lpstr>Work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Muhammad Mufeez</cp:lastModifiedBy>
  <cp:revision>284</cp:revision>
  <dcterms:created xsi:type="dcterms:W3CDTF">2021-11-17T09:33:18Z</dcterms:created>
  <dcterms:modified xsi:type="dcterms:W3CDTF">2023-09-10T06:33:53Z</dcterms:modified>
</cp:coreProperties>
</file>